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Krona One"/>
      <p:regular r:id="rId17"/>
    </p:embeddedFont>
    <p:embeddedFont>
      <p:font typeface="Roboto"/>
      <p:regular r:id="rId18"/>
      <p:bold r:id="rId19"/>
      <p:italic r:id="rId20"/>
      <p:boldItalic r:id="rId21"/>
    </p:embeddedFont>
    <p:embeddedFont>
      <p:font typeface="Bebas Neue"/>
      <p:regular r:id="rId22"/>
    </p:embeddedFont>
    <p:embeddedFont>
      <p:font typeface="Work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AA1E80-6712-490B-BB71-7F123C93524B}">
  <a:tblStyle styleId="{15AA1E80-6712-490B-BB71-7F123C9352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BebasNeue-regular.fntdata"/><Relationship Id="rId21" Type="http://schemas.openxmlformats.org/officeDocument/2006/relationships/font" Target="fonts/Roboto-boldItalic.fntdata"/><Relationship Id="rId24" Type="http://schemas.openxmlformats.org/officeDocument/2006/relationships/font" Target="fonts/WorkSans-bold.fntdata"/><Relationship Id="rId23" Type="http://schemas.openxmlformats.org/officeDocument/2006/relationships/font" Target="fonts/Work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orkSans-boldItalic.fntdata"/><Relationship Id="rId25"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KronaOne-regular.fntdata"/><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b2b10aa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b2b10aa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8bc512d0e9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8bc512d0e9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Based on our results from consumer reviews and critics videos, we can see that these 3 models are what both sides align with most.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people looking for the cheapest alternative we recommend the GXL V2, its about a 50 bucks cheaper than primer and 200 cheaper than spt7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those seeking speed and the thrills along with stability we recommend the SPT7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for those seeking a balance between both we recommend the Primer as its cheaper than the SPT7 but faster than gxl v2 and had the highest evaluation score meaning its sentiment and presence of attributes were the highest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8bc512d0e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8bc512d0e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b2b10aaf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b2b10aaf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You’re a college student who stays off campus and want a convenient way to get around to your classes in a 100 degree weather. You like using lime and bird but here are the issues.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b4fdd094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b4fdd094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Lime and Bird are very expensive to use especially on a frequent basis. So now you want to purchase electric scooters. But which one? There are hundreds of brands and models to choose from. Which one do your purchase?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8b731c4cc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8b731c4cc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deciding how to proceed with where we collect data from here is what we did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b4fdd094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b4fdd094a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
            </a:r>
            <a:endParaRPr/>
          </a:p>
          <a:p>
            <a:pPr indent="-298450" lvl="0" marL="457200" rtl="0" algn="l">
              <a:spcBef>
                <a:spcPts val="0"/>
              </a:spcBef>
              <a:spcAft>
                <a:spcPts val="0"/>
              </a:spcAft>
              <a:buSzPts val="1100"/>
              <a:buAutoNum type="arabicPeriod"/>
            </a:pPr>
            <a:r>
              <a:rPr lang="en"/>
              <a:t>Scraped amazon to analyze consumer sentiments and understand what are some of the feature attributes that they look at when potentially making a purchase as well as those that jumped out to them after purchase</a:t>
            </a:r>
            <a:endParaRPr/>
          </a:p>
          <a:p>
            <a:pPr indent="-298450" lvl="0" marL="457200" rtl="0" algn="l">
              <a:spcBef>
                <a:spcPts val="0"/>
              </a:spcBef>
              <a:spcAft>
                <a:spcPts val="0"/>
              </a:spcAft>
              <a:buSzPts val="1100"/>
              <a:buAutoNum type="arabicPeriod"/>
            </a:pPr>
            <a:r>
              <a:rPr lang="en"/>
              <a:t>YouTube would represent the “critics” and how they found the scooters allowing us to compare and contrast the difference in perception of similar attributes and helping make a recommendation where both critics and consumers align </a:t>
            </a:r>
            <a:endParaRPr/>
          </a:p>
          <a:p>
            <a:pPr indent="-298450" lvl="0" marL="457200" rtl="0" algn="l">
              <a:spcBef>
                <a:spcPts val="0"/>
              </a:spcBef>
              <a:spcAft>
                <a:spcPts val="0"/>
              </a:spcAft>
              <a:buSzPts val="1100"/>
              <a:buAutoNum type="arabicPeriod"/>
            </a:pPr>
            <a:r>
              <a:rPr lang="en"/>
              <a:t>The combination is what matters as reviewers typically have the unit for ~2 weeks when they review it, but customers provide a deeper insight into long-term issues </a:t>
            </a:r>
            <a:endParaRPr/>
          </a:p>
          <a:p>
            <a:pPr indent="-298450" lvl="0" marL="457200" rtl="0" algn="l">
              <a:spcBef>
                <a:spcPts val="0"/>
              </a:spcBef>
              <a:spcAft>
                <a:spcPts val="0"/>
              </a:spcAft>
              <a:buSzPts val="1100"/>
              <a:buAutoNum type="arabicPeriod"/>
            </a:pPr>
            <a:r>
              <a:rPr lang="en"/>
              <a:t>The fact that reviewers may have a positive bias and users typically are more incentivised to write when they have a bad experience, the two data source might balance it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this we cleaned data for either missing columns and values</a:t>
            </a:r>
            <a:r>
              <a:rPr lang="en"/>
              <a:t>, dropping certain features and preprocessing our reviews by removing certain words and calibrating others in order to quantify our findings. We shall now delve deeper into those details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8b731c4cc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8b731c4cc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analysis is where things become really interesting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87f94338e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e87f94338e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cleaning we first performed a word frequency analysis along with POS tagging to identify some of the most common attributes and features </a:t>
            </a:r>
            <a:r>
              <a:rPr lang="en"/>
              <a:t>discussed in the reviews. Those include</a:t>
            </a:r>
            <a:endParaRPr/>
          </a:p>
          <a:p>
            <a:pPr indent="-298450" lvl="0" marL="457200" rtl="0" algn="l">
              <a:spcBef>
                <a:spcPts val="0"/>
              </a:spcBef>
              <a:spcAft>
                <a:spcPts val="0"/>
              </a:spcAft>
              <a:buSzPts val="1100"/>
              <a:buAutoNum type="arabicPeriod"/>
            </a:pPr>
            <a:r>
              <a:rPr lang="en"/>
              <a:t>Battery</a:t>
            </a:r>
            <a:endParaRPr/>
          </a:p>
          <a:p>
            <a:pPr indent="-298450" lvl="0" marL="457200" rtl="0" algn="l">
              <a:spcBef>
                <a:spcPts val="0"/>
              </a:spcBef>
              <a:spcAft>
                <a:spcPts val="0"/>
              </a:spcAft>
              <a:buSzPts val="1100"/>
              <a:buAutoNum type="arabicPeriod"/>
            </a:pPr>
            <a:r>
              <a:rPr lang="en"/>
              <a:t>Power</a:t>
            </a:r>
            <a:endParaRPr/>
          </a:p>
          <a:p>
            <a:pPr indent="-298450" lvl="0" marL="457200" rtl="0" algn="l">
              <a:spcBef>
                <a:spcPts val="0"/>
              </a:spcBef>
              <a:spcAft>
                <a:spcPts val="0"/>
              </a:spcAft>
              <a:buSzPts val="1100"/>
              <a:buAutoNum type="arabicPeriod"/>
            </a:pPr>
            <a:r>
              <a:rPr lang="en"/>
              <a:t>Speed</a:t>
            </a:r>
            <a:endParaRPr/>
          </a:p>
          <a:p>
            <a:pPr indent="-298450" lvl="0" marL="457200" rtl="0" algn="l">
              <a:spcBef>
                <a:spcPts val="0"/>
              </a:spcBef>
              <a:spcAft>
                <a:spcPts val="0"/>
              </a:spcAft>
              <a:buSzPts val="1100"/>
              <a:buAutoNum type="arabicPeriod"/>
            </a:pPr>
            <a:r>
              <a:rPr lang="en"/>
              <a:t>Weight </a:t>
            </a:r>
            <a:endParaRPr/>
          </a:p>
          <a:p>
            <a:pPr indent="-298450" lvl="0" marL="457200" rtl="0" algn="l">
              <a:spcBef>
                <a:spcPts val="0"/>
              </a:spcBef>
              <a:spcAft>
                <a:spcPts val="0"/>
              </a:spcAft>
              <a:buSzPts val="1100"/>
              <a:buAutoNum type="arabicPeriod"/>
            </a:pPr>
            <a:r>
              <a:rPr lang="en"/>
              <a:t>Price </a:t>
            </a:r>
            <a:endParaRPr/>
          </a:p>
          <a:p>
            <a:pPr indent="-298450" lvl="0" marL="457200" rtl="0" algn="l">
              <a:spcBef>
                <a:spcPts val="0"/>
              </a:spcBef>
              <a:spcAft>
                <a:spcPts val="0"/>
              </a:spcAft>
              <a:buSzPts val="1100"/>
              <a:buAutoNum type="arabicPeriod"/>
            </a:pPr>
            <a:r>
              <a:rPr lang="en"/>
              <a:t>Handlebar</a:t>
            </a:r>
            <a:endParaRPr/>
          </a:p>
          <a:p>
            <a:pPr indent="-298450" lvl="0" marL="457200" rtl="0" algn="l">
              <a:spcBef>
                <a:spcPts val="0"/>
              </a:spcBef>
              <a:spcAft>
                <a:spcPts val="0"/>
              </a:spcAft>
              <a:buSzPts val="1100"/>
              <a:buAutoNum type="arabicPeriod"/>
            </a:pPr>
            <a:r>
              <a:rPr lang="en"/>
              <a:t>Headlight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proceeded to understand presence of these attributes in our reviews, trying to use bag of words and word vectors/embeddings. Ultimately, we chose to opt for the former because we noticed bag-of-words performance was better. E.g. </a:t>
            </a:r>
            <a:r>
              <a:rPr lang="en" sz="1200">
                <a:solidFill>
                  <a:srgbClr val="202124"/>
                </a:solidFill>
                <a:highlight>
                  <a:srgbClr val="FFFFFF"/>
                </a:highlight>
                <a:latin typeface="Roboto"/>
                <a:ea typeface="Roboto"/>
                <a:cs typeface="Roboto"/>
                <a:sym typeface="Roboto"/>
              </a:rPr>
              <a:t> 🪶 </a:t>
            </a:r>
            <a:r>
              <a:rPr lang="en"/>
              <a:t>light and </a:t>
            </a:r>
            <a:r>
              <a:rPr lang="en" sz="1200">
                <a:solidFill>
                  <a:srgbClr val="4D5156"/>
                </a:solidFill>
                <a:highlight>
                  <a:srgbClr val="FFFFFF"/>
                </a:highlight>
                <a:latin typeface="Roboto"/>
                <a:ea typeface="Roboto"/>
                <a:cs typeface="Roboto"/>
                <a:sym typeface="Roboto"/>
              </a:rPr>
              <a:t>💡 </a:t>
            </a:r>
            <a:r>
              <a:rPr lang="en"/>
              <a:t>lights were getting conflated in word embeddings.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proceeded to compare critic sentiments understanding what they consider to be pros and cons as having their insights would also be valuable analysis but also help establish key differences between differing opinions that might exist and where critics and consumers align. After performing said analysis here are our final recommendations and why. </a:t>
            </a:r>
            <a:endParaRPr/>
          </a:p>
          <a:p>
            <a:pPr indent="0" lvl="0" marL="0" rtl="0" algn="l">
              <a:spcBef>
                <a:spcPts val="0"/>
              </a:spcBef>
              <a:spcAft>
                <a:spcPts val="0"/>
              </a:spcAft>
              <a:buNone/>
            </a:pPr>
            <a:r>
              <a:rPr lang="en"/>
              <a:t>→ </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2023, Sharan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8b731c4cc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8b731c4cc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b4fdd094a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b4fdd094a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Based on our results from consumer reviews and critics videos, we can see that these 3 models are what both sides align with most.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'Wheelspeed Primer'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User-friendly with easy-to-follow instructions.',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Features speed control modes.',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Password protection system for safety.',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'4. Cruise control functionality.',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'5. Reliable brakes and built-in horn.',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Confusing product packaging.',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Top speed of 15 mph may be insufficient.',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Password entry required each time it is turned 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'4. Motor locks after unsuccessful password entry.',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'5. No option to disable light in pedestrian mode.']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'Gotrax GXL V2'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 Collated Pros and Cons: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'Pros:',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Easy Assembly: Simple and straightforward setup and control system.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Performance: Offers respectable speed and range; performs well on different terrains.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Features: Comes with an efficient brake system, has a LED headlight, and a display for speed and battery gauge.',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'4. Long-Lasting: Good battery longevity and overall scooter durability.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'5. Portability: Easy to fold and transport thanks to its lightweight design.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Fender Lock: Factory settings need adjusting for optimal functionality.',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Battery Issues: Degraded battery performance over time; unreliable battery gauge.',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Consistency: Potential inconsistency in top speed between scooters of the same model.',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'4. Lights: Headlight not sufficiently bright; lacks brake light for safety during night-time rides.',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'5. Maintenance: Regular maintenance is needed, particularly for tires and brakes; degradation in scooter range observed over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'VOLPAM SPT7'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 Revised Review: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'Pros:',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Exact product as ordered, satisfying customer expectations.',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Dual shocks at front and rear for a smoother ride.',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Simple assembly process with a few screws to tighten.',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'4. Comes fully charged for immediate test ride.',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'5. Features turn signal, brake light, headlamp and rear light for safety and visibility during night rides.',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Height adjustment can be challenging initially.',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Adjustment screw required for closing and locking might be confusing.',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Activation of headlamp involves a certain sequence of button pressing which can be confusing. ',</a:t>
            </a:r>
            <a:endParaRPr>
              <a:solidFill>
                <a:schemeClr val="dk1"/>
              </a:solidFill>
            </a:endParaRPr>
          </a:p>
          <a:p>
            <a:pPr indent="0" lvl="0" marL="0" rtl="0" algn="l">
              <a:spcBef>
                <a:spcPts val="0"/>
              </a:spcBef>
              <a:spcAft>
                <a:spcPts val="0"/>
              </a:spcAft>
              <a:buNone/>
            </a:pPr>
            <a:r>
              <a:rPr lang="en">
                <a:solidFill>
                  <a:schemeClr val="dk1"/>
                </a:solidFill>
              </a:rPr>
              <a:t> '4. Setup process requires patience and understanding of instructions.']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890925" y="-1489025"/>
            <a:ext cx="6537295" cy="6994559"/>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604825" y="1383175"/>
            <a:ext cx="4107000" cy="23838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rgbClr val="191919"/>
              </a:buClr>
              <a:buSzPts val="5200"/>
              <a:buNone/>
              <a:defRPr sz="8500">
                <a:solidFill>
                  <a:srgbClr val="191919"/>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633625" y="3702875"/>
            <a:ext cx="4174200" cy="40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5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11"/>
          <p:cNvSpPr/>
          <p:nvPr/>
        </p:nvSpPr>
        <p:spPr>
          <a:xfrm>
            <a:off x="1113125" y="-2346975"/>
            <a:ext cx="6537295" cy="6994559"/>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hasCustomPrompt="1" type="title"/>
          </p:nvPr>
        </p:nvSpPr>
        <p:spPr>
          <a:xfrm>
            <a:off x="1406700" y="1596575"/>
            <a:ext cx="63306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87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2" name="Google Shape;92;p11"/>
          <p:cNvSpPr txBox="1"/>
          <p:nvPr>
            <p:ph idx="1" type="subTitle"/>
          </p:nvPr>
        </p:nvSpPr>
        <p:spPr>
          <a:xfrm>
            <a:off x="1406700" y="3107725"/>
            <a:ext cx="6330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 name="Google Shape;93;p11"/>
          <p:cNvSpPr/>
          <p:nvPr/>
        </p:nvSpPr>
        <p:spPr>
          <a:xfrm rot="-257953">
            <a:off x="-1455318" y="1601282"/>
            <a:ext cx="4720324" cy="4516863"/>
          </a:xfrm>
          <a:custGeom>
            <a:rect b="b" l="l" r="r" t="t"/>
            <a:pathLst>
              <a:path extrusionOk="0" h="63026" w="65865">
                <a:moveTo>
                  <a:pt x="12046" y="0"/>
                </a:moveTo>
                <a:cubicBezTo>
                  <a:pt x="8006" y="0"/>
                  <a:pt x="3931" y="522"/>
                  <a:pt x="280" y="1444"/>
                </a:cubicBezTo>
                <a:cubicBezTo>
                  <a:pt x="111" y="1480"/>
                  <a:pt x="1" y="1663"/>
                  <a:pt x="49" y="1832"/>
                </a:cubicBezTo>
                <a:cubicBezTo>
                  <a:pt x="92" y="1980"/>
                  <a:pt x="226" y="2082"/>
                  <a:pt x="372" y="2082"/>
                </a:cubicBezTo>
                <a:cubicBezTo>
                  <a:pt x="394" y="2082"/>
                  <a:pt x="416" y="2080"/>
                  <a:pt x="438" y="2075"/>
                </a:cubicBezTo>
                <a:cubicBezTo>
                  <a:pt x="4028" y="1153"/>
                  <a:pt x="8068" y="644"/>
                  <a:pt x="12046" y="644"/>
                </a:cubicBezTo>
                <a:cubicBezTo>
                  <a:pt x="14812" y="644"/>
                  <a:pt x="17564" y="886"/>
                  <a:pt x="20112" y="1420"/>
                </a:cubicBezTo>
                <a:cubicBezTo>
                  <a:pt x="22028" y="1820"/>
                  <a:pt x="23836" y="2378"/>
                  <a:pt x="25461" y="3106"/>
                </a:cubicBezTo>
                <a:cubicBezTo>
                  <a:pt x="26686" y="3652"/>
                  <a:pt x="27814" y="4307"/>
                  <a:pt x="28809" y="5046"/>
                </a:cubicBezTo>
                <a:cubicBezTo>
                  <a:pt x="30313" y="6175"/>
                  <a:pt x="31513" y="7521"/>
                  <a:pt x="32362" y="9122"/>
                </a:cubicBezTo>
                <a:cubicBezTo>
                  <a:pt x="33200" y="10723"/>
                  <a:pt x="33661" y="12579"/>
                  <a:pt x="33661" y="14738"/>
                </a:cubicBezTo>
                <a:cubicBezTo>
                  <a:pt x="33661" y="16388"/>
                  <a:pt x="33381" y="18219"/>
                  <a:pt x="32775" y="20245"/>
                </a:cubicBezTo>
                <a:cubicBezTo>
                  <a:pt x="31017" y="26140"/>
                  <a:pt x="29828" y="31016"/>
                  <a:pt x="29076" y="35067"/>
                </a:cubicBezTo>
                <a:cubicBezTo>
                  <a:pt x="28335" y="39119"/>
                  <a:pt x="28033" y="42345"/>
                  <a:pt x="28033" y="44965"/>
                </a:cubicBezTo>
                <a:cubicBezTo>
                  <a:pt x="28033" y="47488"/>
                  <a:pt x="28311" y="49440"/>
                  <a:pt x="28760" y="51006"/>
                </a:cubicBezTo>
                <a:cubicBezTo>
                  <a:pt x="28979" y="51794"/>
                  <a:pt x="29246" y="52473"/>
                  <a:pt x="29537" y="53079"/>
                </a:cubicBezTo>
                <a:cubicBezTo>
                  <a:pt x="29815" y="53698"/>
                  <a:pt x="30131" y="54219"/>
                  <a:pt x="30446" y="54705"/>
                </a:cubicBezTo>
                <a:cubicBezTo>
                  <a:pt x="31938" y="56949"/>
                  <a:pt x="33842" y="58974"/>
                  <a:pt x="36050" y="60467"/>
                </a:cubicBezTo>
                <a:cubicBezTo>
                  <a:pt x="37154" y="61219"/>
                  <a:pt x="38343" y="61825"/>
                  <a:pt x="39592" y="62273"/>
                </a:cubicBezTo>
                <a:cubicBezTo>
                  <a:pt x="40841" y="62710"/>
                  <a:pt x="42151" y="62977"/>
                  <a:pt x="43510" y="63025"/>
                </a:cubicBezTo>
                <a:lnTo>
                  <a:pt x="44068" y="63025"/>
                </a:lnTo>
                <a:cubicBezTo>
                  <a:pt x="45523" y="63025"/>
                  <a:pt x="46966" y="62831"/>
                  <a:pt x="48373" y="62492"/>
                </a:cubicBezTo>
                <a:cubicBezTo>
                  <a:pt x="49793" y="62152"/>
                  <a:pt x="51163" y="61680"/>
                  <a:pt x="52497" y="61122"/>
                </a:cubicBezTo>
                <a:cubicBezTo>
                  <a:pt x="55712" y="59799"/>
                  <a:pt x="58732" y="58016"/>
                  <a:pt x="61449" y="55857"/>
                </a:cubicBezTo>
                <a:cubicBezTo>
                  <a:pt x="61995" y="55421"/>
                  <a:pt x="62541" y="54947"/>
                  <a:pt x="63050" y="54450"/>
                </a:cubicBezTo>
                <a:cubicBezTo>
                  <a:pt x="63815" y="53686"/>
                  <a:pt x="64506" y="52849"/>
                  <a:pt x="65015" y="51915"/>
                </a:cubicBezTo>
                <a:cubicBezTo>
                  <a:pt x="65270" y="51454"/>
                  <a:pt x="65476" y="50969"/>
                  <a:pt x="65622" y="50459"/>
                </a:cubicBezTo>
                <a:cubicBezTo>
                  <a:pt x="65780" y="49950"/>
                  <a:pt x="65864" y="49429"/>
                  <a:pt x="65864" y="48882"/>
                </a:cubicBezTo>
                <a:lnTo>
                  <a:pt x="65864" y="48785"/>
                </a:lnTo>
                <a:cubicBezTo>
                  <a:pt x="65864" y="48324"/>
                  <a:pt x="65816" y="47876"/>
                  <a:pt x="65707" y="47427"/>
                </a:cubicBezTo>
                <a:cubicBezTo>
                  <a:pt x="65549" y="46760"/>
                  <a:pt x="65282" y="46130"/>
                  <a:pt x="64942" y="45535"/>
                </a:cubicBezTo>
                <a:cubicBezTo>
                  <a:pt x="64603" y="44941"/>
                  <a:pt x="64179" y="44383"/>
                  <a:pt x="63705" y="43898"/>
                </a:cubicBezTo>
                <a:cubicBezTo>
                  <a:pt x="63074" y="43243"/>
                  <a:pt x="62347" y="42685"/>
                  <a:pt x="61595" y="42187"/>
                </a:cubicBezTo>
                <a:cubicBezTo>
                  <a:pt x="60831" y="41702"/>
                  <a:pt x="60018" y="41278"/>
                  <a:pt x="59217" y="40901"/>
                </a:cubicBezTo>
                <a:cubicBezTo>
                  <a:pt x="54475" y="38645"/>
                  <a:pt x="49222" y="37469"/>
                  <a:pt x="43971" y="37469"/>
                </a:cubicBezTo>
                <a:cubicBezTo>
                  <a:pt x="43449" y="37469"/>
                  <a:pt x="42928" y="37481"/>
                  <a:pt x="42406" y="37505"/>
                </a:cubicBezTo>
                <a:cubicBezTo>
                  <a:pt x="41642" y="37542"/>
                  <a:pt x="40853" y="37615"/>
                  <a:pt x="40065" y="37760"/>
                </a:cubicBezTo>
                <a:cubicBezTo>
                  <a:pt x="39483" y="37857"/>
                  <a:pt x="38901" y="37990"/>
                  <a:pt x="38343" y="38173"/>
                </a:cubicBezTo>
                <a:cubicBezTo>
                  <a:pt x="37494" y="38439"/>
                  <a:pt x="36693" y="38815"/>
                  <a:pt x="35990" y="39313"/>
                </a:cubicBezTo>
                <a:cubicBezTo>
                  <a:pt x="35637" y="39555"/>
                  <a:pt x="35310" y="39834"/>
                  <a:pt x="35019" y="40162"/>
                </a:cubicBezTo>
                <a:cubicBezTo>
                  <a:pt x="34728" y="40477"/>
                  <a:pt x="34461" y="40828"/>
                  <a:pt x="34243" y="41217"/>
                </a:cubicBezTo>
                <a:cubicBezTo>
                  <a:pt x="34000" y="41642"/>
                  <a:pt x="33831" y="42090"/>
                  <a:pt x="33709" y="42551"/>
                </a:cubicBezTo>
                <a:cubicBezTo>
                  <a:pt x="33600" y="43012"/>
                  <a:pt x="33539" y="43485"/>
                  <a:pt x="33539" y="43958"/>
                </a:cubicBezTo>
                <a:cubicBezTo>
                  <a:pt x="33539" y="44516"/>
                  <a:pt x="33612" y="45074"/>
                  <a:pt x="33758" y="45620"/>
                </a:cubicBezTo>
                <a:cubicBezTo>
                  <a:pt x="33964" y="46445"/>
                  <a:pt x="34327" y="47245"/>
                  <a:pt x="34801" y="47973"/>
                </a:cubicBezTo>
                <a:cubicBezTo>
                  <a:pt x="35274" y="48688"/>
                  <a:pt x="35856" y="49343"/>
                  <a:pt x="36535" y="49877"/>
                </a:cubicBezTo>
                <a:cubicBezTo>
                  <a:pt x="37166" y="50362"/>
                  <a:pt x="37845" y="50775"/>
                  <a:pt x="38561" y="51103"/>
                </a:cubicBezTo>
                <a:cubicBezTo>
                  <a:pt x="39640" y="51599"/>
                  <a:pt x="40780" y="51915"/>
                  <a:pt x="41957" y="52133"/>
                </a:cubicBezTo>
                <a:cubicBezTo>
                  <a:pt x="43133" y="52340"/>
                  <a:pt x="44335" y="52424"/>
                  <a:pt x="45511" y="52461"/>
                </a:cubicBezTo>
                <a:lnTo>
                  <a:pt x="45936" y="52461"/>
                </a:lnTo>
                <a:cubicBezTo>
                  <a:pt x="46567" y="52461"/>
                  <a:pt x="47209" y="52424"/>
                  <a:pt x="47840" y="52351"/>
                </a:cubicBezTo>
                <a:cubicBezTo>
                  <a:pt x="48325" y="52279"/>
                  <a:pt x="48798" y="52194"/>
                  <a:pt x="49247" y="52060"/>
                </a:cubicBezTo>
                <a:cubicBezTo>
                  <a:pt x="49939" y="51879"/>
                  <a:pt x="50594" y="51599"/>
                  <a:pt x="51163" y="51211"/>
                </a:cubicBezTo>
                <a:cubicBezTo>
                  <a:pt x="51454" y="51017"/>
                  <a:pt x="51721" y="50799"/>
                  <a:pt x="51964" y="50545"/>
                </a:cubicBezTo>
                <a:cubicBezTo>
                  <a:pt x="52206" y="50302"/>
                  <a:pt x="52425" y="50011"/>
                  <a:pt x="52607" y="49696"/>
                </a:cubicBezTo>
                <a:cubicBezTo>
                  <a:pt x="52813" y="49343"/>
                  <a:pt x="52958" y="48979"/>
                  <a:pt x="53055" y="48604"/>
                </a:cubicBezTo>
                <a:cubicBezTo>
                  <a:pt x="53152" y="48227"/>
                  <a:pt x="53201" y="47839"/>
                  <a:pt x="53201" y="47464"/>
                </a:cubicBezTo>
                <a:cubicBezTo>
                  <a:pt x="53201" y="46942"/>
                  <a:pt x="53117" y="46421"/>
                  <a:pt x="52971" y="45911"/>
                </a:cubicBezTo>
                <a:cubicBezTo>
                  <a:pt x="52753" y="45135"/>
                  <a:pt x="52389" y="44395"/>
                  <a:pt x="51915" y="43715"/>
                </a:cubicBezTo>
                <a:cubicBezTo>
                  <a:pt x="51454" y="43049"/>
                  <a:pt x="50896" y="42430"/>
                  <a:pt x="50278" y="41920"/>
                </a:cubicBezTo>
                <a:cubicBezTo>
                  <a:pt x="49453" y="41241"/>
                  <a:pt x="48507" y="40659"/>
                  <a:pt x="47500" y="40259"/>
                </a:cubicBezTo>
                <a:cubicBezTo>
                  <a:pt x="46494" y="39846"/>
                  <a:pt x="45426" y="39615"/>
                  <a:pt x="44335" y="39615"/>
                </a:cubicBezTo>
                <a:cubicBezTo>
                  <a:pt x="43874" y="39615"/>
                  <a:pt x="43400" y="39652"/>
                  <a:pt x="42939" y="39749"/>
                </a:cubicBezTo>
                <a:cubicBezTo>
                  <a:pt x="42284" y="39882"/>
                  <a:pt x="41642" y="40125"/>
                  <a:pt x="41071" y="40465"/>
                </a:cubicBezTo>
                <a:cubicBezTo>
                  <a:pt x="40635" y="40707"/>
                  <a:pt x="40222" y="41011"/>
                  <a:pt x="39858" y="41350"/>
                </a:cubicBezTo>
                <a:cubicBezTo>
                  <a:pt x="39313" y="41860"/>
                  <a:pt x="38852" y="42466"/>
                  <a:pt x="38537" y="43133"/>
                </a:cubicBezTo>
                <a:cubicBezTo>
                  <a:pt x="38209" y="43801"/>
                  <a:pt x="38027" y="44528"/>
                  <a:pt x="38027" y="45292"/>
                </a:cubicBezTo>
                <a:lnTo>
                  <a:pt x="38027" y="45353"/>
                </a:lnTo>
                <a:cubicBezTo>
                  <a:pt x="38039" y="45960"/>
                  <a:pt x="38185" y="46529"/>
                  <a:pt x="38427" y="47063"/>
                </a:cubicBezTo>
                <a:cubicBezTo>
                  <a:pt x="38610" y="47464"/>
                  <a:pt x="38840" y="47839"/>
                  <a:pt x="39131" y="48167"/>
                </a:cubicBezTo>
                <a:cubicBezTo>
                  <a:pt x="39556" y="48677"/>
                  <a:pt x="40065" y="49089"/>
                  <a:pt x="40647" y="49392"/>
                </a:cubicBezTo>
                <a:cubicBezTo>
                  <a:pt x="40938" y="49537"/>
                  <a:pt x="41241" y="49647"/>
                  <a:pt x="41545" y="49732"/>
                </a:cubicBezTo>
                <a:cubicBezTo>
                  <a:pt x="41860" y="49817"/>
                  <a:pt x="42176" y="49853"/>
                  <a:pt x="42503" y="49853"/>
                </a:cubicBezTo>
                <a:cubicBezTo>
                  <a:pt x="42879" y="49853"/>
                  <a:pt x="43267" y="49793"/>
                  <a:pt x="43643" y="49671"/>
                </a:cubicBezTo>
                <a:cubicBezTo>
                  <a:pt x="43813" y="49610"/>
                  <a:pt x="43898" y="49429"/>
                  <a:pt x="43837" y="49259"/>
                </a:cubicBezTo>
                <a:cubicBezTo>
                  <a:pt x="43798" y="49121"/>
                  <a:pt x="43662" y="49039"/>
                  <a:pt x="43528" y="49039"/>
                </a:cubicBezTo>
                <a:cubicBezTo>
                  <a:pt x="43497" y="49039"/>
                  <a:pt x="43467" y="49043"/>
                  <a:pt x="43437" y="49052"/>
                </a:cubicBezTo>
                <a:cubicBezTo>
                  <a:pt x="43122" y="49162"/>
                  <a:pt x="42818" y="49210"/>
                  <a:pt x="42503" y="49210"/>
                </a:cubicBezTo>
                <a:cubicBezTo>
                  <a:pt x="42030" y="49210"/>
                  <a:pt x="41557" y="49101"/>
                  <a:pt x="41108" y="48895"/>
                </a:cubicBezTo>
                <a:cubicBezTo>
                  <a:pt x="40769" y="48737"/>
                  <a:pt x="40453" y="48531"/>
                  <a:pt x="40162" y="48289"/>
                </a:cubicBezTo>
                <a:cubicBezTo>
                  <a:pt x="39726" y="47925"/>
                  <a:pt x="39349" y="47464"/>
                  <a:pt x="39095" y="46966"/>
                </a:cubicBezTo>
                <a:cubicBezTo>
                  <a:pt x="38961" y="46712"/>
                  <a:pt x="38864" y="46445"/>
                  <a:pt x="38791" y="46178"/>
                </a:cubicBezTo>
                <a:cubicBezTo>
                  <a:pt x="38718" y="45911"/>
                  <a:pt x="38682" y="45632"/>
                  <a:pt x="38670" y="45353"/>
                </a:cubicBezTo>
                <a:lnTo>
                  <a:pt x="38670" y="45292"/>
                </a:lnTo>
                <a:cubicBezTo>
                  <a:pt x="38670" y="44710"/>
                  <a:pt x="38804" y="44140"/>
                  <a:pt x="39022" y="43607"/>
                </a:cubicBezTo>
                <a:cubicBezTo>
                  <a:pt x="39192" y="43206"/>
                  <a:pt x="39422" y="42830"/>
                  <a:pt x="39701" y="42478"/>
                </a:cubicBezTo>
                <a:cubicBezTo>
                  <a:pt x="40101" y="41957"/>
                  <a:pt x="40623" y="41496"/>
                  <a:pt x="41193" y="41132"/>
                </a:cubicBezTo>
                <a:cubicBezTo>
                  <a:pt x="41775" y="40780"/>
                  <a:pt x="42406" y="40513"/>
                  <a:pt x="43061" y="40392"/>
                </a:cubicBezTo>
                <a:cubicBezTo>
                  <a:pt x="43486" y="40307"/>
                  <a:pt x="43910" y="40259"/>
                  <a:pt x="44335" y="40259"/>
                </a:cubicBezTo>
                <a:cubicBezTo>
                  <a:pt x="45329" y="40259"/>
                  <a:pt x="46324" y="40477"/>
                  <a:pt x="47257" y="40853"/>
                </a:cubicBezTo>
                <a:cubicBezTo>
                  <a:pt x="48204" y="41229"/>
                  <a:pt x="49090" y="41775"/>
                  <a:pt x="49866" y="42418"/>
                </a:cubicBezTo>
                <a:cubicBezTo>
                  <a:pt x="50254" y="42733"/>
                  <a:pt x="50605" y="43097"/>
                  <a:pt x="50933" y="43485"/>
                </a:cubicBezTo>
                <a:cubicBezTo>
                  <a:pt x="51418" y="44067"/>
                  <a:pt x="51818" y="44722"/>
                  <a:pt x="52109" y="45402"/>
                </a:cubicBezTo>
                <a:cubicBezTo>
                  <a:pt x="52243" y="45741"/>
                  <a:pt x="52364" y="46081"/>
                  <a:pt x="52437" y="46432"/>
                </a:cubicBezTo>
                <a:cubicBezTo>
                  <a:pt x="52510" y="46772"/>
                  <a:pt x="52546" y="47124"/>
                  <a:pt x="52546" y="47464"/>
                </a:cubicBezTo>
                <a:cubicBezTo>
                  <a:pt x="52546" y="47791"/>
                  <a:pt x="52510" y="48119"/>
                  <a:pt x="52425" y="48446"/>
                </a:cubicBezTo>
                <a:cubicBezTo>
                  <a:pt x="52352" y="48761"/>
                  <a:pt x="52219" y="49077"/>
                  <a:pt x="52049" y="49368"/>
                </a:cubicBezTo>
                <a:cubicBezTo>
                  <a:pt x="51770" y="49853"/>
                  <a:pt x="51406" y="50241"/>
                  <a:pt x="50969" y="50556"/>
                </a:cubicBezTo>
                <a:cubicBezTo>
                  <a:pt x="50642" y="50799"/>
                  <a:pt x="50290" y="50993"/>
                  <a:pt x="49890" y="51163"/>
                </a:cubicBezTo>
                <a:cubicBezTo>
                  <a:pt x="49308" y="51405"/>
                  <a:pt x="48653" y="51575"/>
                  <a:pt x="47985" y="51672"/>
                </a:cubicBezTo>
                <a:cubicBezTo>
                  <a:pt x="47306" y="51769"/>
                  <a:pt x="46615" y="51818"/>
                  <a:pt x="45936" y="51818"/>
                </a:cubicBezTo>
                <a:cubicBezTo>
                  <a:pt x="45802" y="51818"/>
                  <a:pt x="45656" y="51818"/>
                  <a:pt x="45523" y="51806"/>
                </a:cubicBezTo>
                <a:cubicBezTo>
                  <a:pt x="43983" y="51769"/>
                  <a:pt x="42418" y="51624"/>
                  <a:pt x="40950" y="51248"/>
                </a:cubicBezTo>
                <a:cubicBezTo>
                  <a:pt x="40222" y="51066"/>
                  <a:pt x="39507" y="50823"/>
                  <a:pt x="38828" y="50520"/>
                </a:cubicBezTo>
                <a:cubicBezTo>
                  <a:pt x="38160" y="50205"/>
                  <a:pt x="37518" y="49829"/>
                  <a:pt x="36936" y="49368"/>
                </a:cubicBezTo>
                <a:cubicBezTo>
                  <a:pt x="36111" y="48725"/>
                  <a:pt x="35419" y="47876"/>
                  <a:pt x="34947" y="46930"/>
                </a:cubicBezTo>
                <a:cubicBezTo>
                  <a:pt x="34704" y="46457"/>
                  <a:pt x="34510" y="45960"/>
                  <a:pt x="34389" y="45462"/>
                </a:cubicBezTo>
                <a:cubicBezTo>
                  <a:pt x="34255" y="44965"/>
                  <a:pt x="34182" y="44456"/>
                  <a:pt x="34182" y="43958"/>
                </a:cubicBezTo>
                <a:cubicBezTo>
                  <a:pt x="34182" y="43534"/>
                  <a:pt x="34230" y="43109"/>
                  <a:pt x="34340" y="42709"/>
                </a:cubicBezTo>
                <a:cubicBezTo>
                  <a:pt x="34437" y="42308"/>
                  <a:pt x="34594" y="41908"/>
                  <a:pt x="34801" y="41532"/>
                </a:cubicBezTo>
                <a:cubicBezTo>
                  <a:pt x="35152" y="40925"/>
                  <a:pt x="35613" y="40416"/>
                  <a:pt x="36159" y="39992"/>
                </a:cubicBezTo>
                <a:cubicBezTo>
                  <a:pt x="36572" y="39677"/>
                  <a:pt x="37020" y="39410"/>
                  <a:pt x="37518" y="39179"/>
                </a:cubicBezTo>
                <a:cubicBezTo>
                  <a:pt x="38246" y="38852"/>
                  <a:pt x="39058" y="38609"/>
                  <a:pt x="39895" y="38439"/>
                </a:cubicBezTo>
                <a:cubicBezTo>
                  <a:pt x="40744" y="38281"/>
                  <a:pt x="41605" y="38197"/>
                  <a:pt x="42430" y="38160"/>
                </a:cubicBezTo>
                <a:cubicBezTo>
                  <a:pt x="42952" y="38136"/>
                  <a:pt x="43461" y="38124"/>
                  <a:pt x="43971" y="38124"/>
                </a:cubicBezTo>
                <a:cubicBezTo>
                  <a:pt x="49125" y="38124"/>
                  <a:pt x="54281" y="39276"/>
                  <a:pt x="58939" y="41483"/>
                </a:cubicBezTo>
                <a:cubicBezTo>
                  <a:pt x="59727" y="41860"/>
                  <a:pt x="60516" y="42272"/>
                  <a:pt x="61243" y="42733"/>
                </a:cubicBezTo>
                <a:cubicBezTo>
                  <a:pt x="61971" y="43206"/>
                  <a:pt x="62650" y="43728"/>
                  <a:pt x="63244" y="44346"/>
                </a:cubicBezTo>
                <a:cubicBezTo>
                  <a:pt x="63826" y="44952"/>
                  <a:pt x="64324" y="45656"/>
                  <a:pt x="64675" y="46408"/>
                </a:cubicBezTo>
                <a:cubicBezTo>
                  <a:pt x="64845" y="46785"/>
                  <a:pt x="64979" y="47184"/>
                  <a:pt x="65076" y="47572"/>
                </a:cubicBezTo>
                <a:cubicBezTo>
                  <a:pt x="65173" y="47973"/>
                  <a:pt x="65222" y="48386"/>
                  <a:pt x="65222" y="48785"/>
                </a:cubicBezTo>
                <a:lnTo>
                  <a:pt x="65222" y="48871"/>
                </a:lnTo>
                <a:cubicBezTo>
                  <a:pt x="65209" y="49513"/>
                  <a:pt x="65076" y="50132"/>
                  <a:pt x="64858" y="50726"/>
                </a:cubicBezTo>
                <a:cubicBezTo>
                  <a:pt x="64688" y="51175"/>
                  <a:pt x="64470" y="51612"/>
                  <a:pt x="64203" y="52024"/>
                </a:cubicBezTo>
                <a:cubicBezTo>
                  <a:pt x="63802" y="52655"/>
                  <a:pt x="63317" y="53249"/>
                  <a:pt x="62772" y="53807"/>
                </a:cubicBezTo>
                <a:cubicBezTo>
                  <a:pt x="62238" y="54353"/>
                  <a:pt x="61643" y="54874"/>
                  <a:pt x="61049" y="55348"/>
                </a:cubicBezTo>
                <a:cubicBezTo>
                  <a:pt x="58368" y="57470"/>
                  <a:pt x="55409" y="59217"/>
                  <a:pt x="52255" y="60527"/>
                </a:cubicBezTo>
                <a:cubicBezTo>
                  <a:pt x="50945" y="61061"/>
                  <a:pt x="49599" y="61534"/>
                  <a:pt x="48228" y="61861"/>
                </a:cubicBezTo>
                <a:cubicBezTo>
                  <a:pt x="46858" y="62189"/>
                  <a:pt x="45462" y="62383"/>
                  <a:pt x="44068" y="62383"/>
                </a:cubicBezTo>
                <a:cubicBezTo>
                  <a:pt x="43885" y="62383"/>
                  <a:pt x="43716" y="62383"/>
                  <a:pt x="43534" y="62370"/>
                </a:cubicBezTo>
                <a:cubicBezTo>
                  <a:pt x="42248" y="62335"/>
                  <a:pt x="40999" y="62079"/>
                  <a:pt x="39810" y="61655"/>
                </a:cubicBezTo>
                <a:cubicBezTo>
                  <a:pt x="38015" y="61025"/>
                  <a:pt x="36354" y="60017"/>
                  <a:pt x="34874" y="58756"/>
                </a:cubicBezTo>
                <a:cubicBezTo>
                  <a:pt x="33381" y="57494"/>
                  <a:pt x="32071" y="55979"/>
                  <a:pt x="30992" y="54341"/>
                </a:cubicBezTo>
                <a:cubicBezTo>
                  <a:pt x="30689" y="53892"/>
                  <a:pt x="30386" y="53383"/>
                  <a:pt x="30119" y="52812"/>
                </a:cubicBezTo>
                <a:cubicBezTo>
                  <a:pt x="29707" y="51939"/>
                  <a:pt x="29354" y="50909"/>
                  <a:pt x="29087" y="49634"/>
                </a:cubicBezTo>
                <a:cubicBezTo>
                  <a:pt x="28833" y="48349"/>
                  <a:pt x="28675" y="46820"/>
                  <a:pt x="28675" y="44965"/>
                </a:cubicBezTo>
                <a:cubicBezTo>
                  <a:pt x="28675" y="42394"/>
                  <a:pt x="28966" y="39203"/>
                  <a:pt x="29718" y="35189"/>
                </a:cubicBezTo>
                <a:cubicBezTo>
                  <a:pt x="30459" y="31162"/>
                  <a:pt x="31635" y="26310"/>
                  <a:pt x="33406" y="20427"/>
                </a:cubicBezTo>
                <a:cubicBezTo>
                  <a:pt x="34025" y="18365"/>
                  <a:pt x="34316" y="16461"/>
                  <a:pt x="34316" y="14738"/>
                </a:cubicBezTo>
                <a:cubicBezTo>
                  <a:pt x="34316" y="13404"/>
                  <a:pt x="34133" y="12167"/>
                  <a:pt x="33818" y="11027"/>
                </a:cubicBezTo>
                <a:cubicBezTo>
                  <a:pt x="33527" y="10032"/>
                  <a:pt x="33127" y="9110"/>
                  <a:pt x="32618" y="8261"/>
                </a:cubicBezTo>
                <a:cubicBezTo>
                  <a:pt x="31732" y="6781"/>
                  <a:pt x="30543" y="5520"/>
                  <a:pt x="29112" y="4464"/>
                </a:cubicBezTo>
                <a:cubicBezTo>
                  <a:pt x="28044" y="3676"/>
                  <a:pt x="26844" y="3009"/>
                  <a:pt x="25546" y="2439"/>
                </a:cubicBezTo>
                <a:cubicBezTo>
                  <a:pt x="23605" y="1590"/>
                  <a:pt x="21434" y="983"/>
                  <a:pt x="19154" y="583"/>
                </a:cubicBezTo>
                <a:cubicBezTo>
                  <a:pt x="16861" y="183"/>
                  <a:pt x="14472" y="0"/>
                  <a:pt x="12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1"/>
          <p:cNvGrpSpPr/>
          <p:nvPr/>
        </p:nvGrpSpPr>
        <p:grpSpPr>
          <a:xfrm>
            <a:off x="7568890" y="599791"/>
            <a:ext cx="1279646" cy="1194765"/>
            <a:chOff x="4439940" y="1452641"/>
            <a:chExt cx="1279646" cy="1194765"/>
          </a:xfrm>
        </p:grpSpPr>
        <p:sp>
          <p:nvSpPr>
            <p:cNvPr id="95" name="Google Shape;95;p11"/>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12"/>
          <p:cNvSpPr/>
          <p:nvPr/>
        </p:nvSpPr>
        <p:spPr>
          <a:xfrm>
            <a:off x="-21750" y="-56400"/>
            <a:ext cx="9187500" cy="525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1" name="Shape 111"/>
        <p:cNvGrpSpPr/>
        <p:nvPr/>
      </p:nvGrpSpPr>
      <p:grpSpPr>
        <a:xfrm>
          <a:off x="0" y="0"/>
          <a:ext cx="0" cy="0"/>
          <a:chOff x="0" y="0"/>
          <a:chExt cx="0" cy="0"/>
        </a:xfrm>
      </p:grpSpPr>
      <p:sp>
        <p:nvSpPr>
          <p:cNvPr id="112" name="Google Shape;112;p13"/>
          <p:cNvSpPr/>
          <p:nvPr/>
        </p:nvSpPr>
        <p:spPr>
          <a:xfrm>
            <a:off x="6137163" y="-994783"/>
            <a:ext cx="3528787" cy="3803463"/>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5571044" y="-223087"/>
            <a:ext cx="4720380" cy="4516916"/>
          </a:xfrm>
          <a:custGeom>
            <a:rect b="b" l="l" r="r" t="t"/>
            <a:pathLst>
              <a:path extrusionOk="0" h="63026" w="65865">
                <a:moveTo>
                  <a:pt x="12046" y="0"/>
                </a:moveTo>
                <a:cubicBezTo>
                  <a:pt x="8006" y="0"/>
                  <a:pt x="3931" y="522"/>
                  <a:pt x="280" y="1444"/>
                </a:cubicBezTo>
                <a:cubicBezTo>
                  <a:pt x="111" y="1480"/>
                  <a:pt x="1" y="1663"/>
                  <a:pt x="49" y="1832"/>
                </a:cubicBezTo>
                <a:cubicBezTo>
                  <a:pt x="92" y="1980"/>
                  <a:pt x="226" y="2082"/>
                  <a:pt x="372" y="2082"/>
                </a:cubicBezTo>
                <a:cubicBezTo>
                  <a:pt x="394" y="2082"/>
                  <a:pt x="416" y="2080"/>
                  <a:pt x="438" y="2075"/>
                </a:cubicBezTo>
                <a:cubicBezTo>
                  <a:pt x="4028" y="1153"/>
                  <a:pt x="8068" y="644"/>
                  <a:pt x="12046" y="644"/>
                </a:cubicBezTo>
                <a:cubicBezTo>
                  <a:pt x="14812" y="644"/>
                  <a:pt x="17564" y="886"/>
                  <a:pt x="20112" y="1420"/>
                </a:cubicBezTo>
                <a:cubicBezTo>
                  <a:pt x="22028" y="1820"/>
                  <a:pt x="23836" y="2378"/>
                  <a:pt x="25461" y="3106"/>
                </a:cubicBezTo>
                <a:cubicBezTo>
                  <a:pt x="26686" y="3652"/>
                  <a:pt x="27814" y="4307"/>
                  <a:pt x="28809" y="5046"/>
                </a:cubicBezTo>
                <a:cubicBezTo>
                  <a:pt x="30313" y="6175"/>
                  <a:pt x="31513" y="7521"/>
                  <a:pt x="32362" y="9122"/>
                </a:cubicBezTo>
                <a:cubicBezTo>
                  <a:pt x="33200" y="10723"/>
                  <a:pt x="33661" y="12579"/>
                  <a:pt x="33661" y="14738"/>
                </a:cubicBezTo>
                <a:cubicBezTo>
                  <a:pt x="33661" y="16388"/>
                  <a:pt x="33381" y="18219"/>
                  <a:pt x="32775" y="20245"/>
                </a:cubicBezTo>
                <a:cubicBezTo>
                  <a:pt x="31017" y="26140"/>
                  <a:pt x="29828" y="31016"/>
                  <a:pt x="29076" y="35067"/>
                </a:cubicBezTo>
                <a:cubicBezTo>
                  <a:pt x="28335" y="39119"/>
                  <a:pt x="28033" y="42345"/>
                  <a:pt x="28033" y="44965"/>
                </a:cubicBezTo>
                <a:cubicBezTo>
                  <a:pt x="28033" y="47488"/>
                  <a:pt x="28311" y="49440"/>
                  <a:pt x="28760" y="51006"/>
                </a:cubicBezTo>
                <a:cubicBezTo>
                  <a:pt x="28979" y="51794"/>
                  <a:pt x="29246" y="52473"/>
                  <a:pt x="29537" y="53079"/>
                </a:cubicBezTo>
                <a:cubicBezTo>
                  <a:pt x="29815" y="53698"/>
                  <a:pt x="30131" y="54219"/>
                  <a:pt x="30446" y="54705"/>
                </a:cubicBezTo>
                <a:cubicBezTo>
                  <a:pt x="31938" y="56949"/>
                  <a:pt x="33842" y="58974"/>
                  <a:pt x="36050" y="60467"/>
                </a:cubicBezTo>
                <a:cubicBezTo>
                  <a:pt x="37154" y="61219"/>
                  <a:pt x="38343" y="61825"/>
                  <a:pt x="39592" y="62273"/>
                </a:cubicBezTo>
                <a:cubicBezTo>
                  <a:pt x="40841" y="62710"/>
                  <a:pt x="42151" y="62977"/>
                  <a:pt x="43510" y="63025"/>
                </a:cubicBezTo>
                <a:lnTo>
                  <a:pt x="44068" y="63025"/>
                </a:lnTo>
                <a:cubicBezTo>
                  <a:pt x="45523" y="63025"/>
                  <a:pt x="46966" y="62831"/>
                  <a:pt x="48373" y="62492"/>
                </a:cubicBezTo>
                <a:cubicBezTo>
                  <a:pt x="49793" y="62152"/>
                  <a:pt x="51163" y="61680"/>
                  <a:pt x="52497" y="61122"/>
                </a:cubicBezTo>
                <a:cubicBezTo>
                  <a:pt x="55712" y="59799"/>
                  <a:pt x="58732" y="58016"/>
                  <a:pt x="61449" y="55857"/>
                </a:cubicBezTo>
                <a:cubicBezTo>
                  <a:pt x="61995" y="55421"/>
                  <a:pt x="62541" y="54947"/>
                  <a:pt x="63050" y="54450"/>
                </a:cubicBezTo>
                <a:cubicBezTo>
                  <a:pt x="63815" y="53686"/>
                  <a:pt x="64506" y="52849"/>
                  <a:pt x="65015" y="51915"/>
                </a:cubicBezTo>
                <a:cubicBezTo>
                  <a:pt x="65270" y="51454"/>
                  <a:pt x="65476" y="50969"/>
                  <a:pt x="65622" y="50459"/>
                </a:cubicBezTo>
                <a:cubicBezTo>
                  <a:pt x="65780" y="49950"/>
                  <a:pt x="65864" y="49429"/>
                  <a:pt x="65864" y="48882"/>
                </a:cubicBezTo>
                <a:lnTo>
                  <a:pt x="65864" y="48785"/>
                </a:lnTo>
                <a:cubicBezTo>
                  <a:pt x="65864" y="48324"/>
                  <a:pt x="65816" y="47876"/>
                  <a:pt x="65707" y="47427"/>
                </a:cubicBezTo>
                <a:cubicBezTo>
                  <a:pt x="65549" y="46760"/>
                  <a:pt x="65282" y="46130"/>
                  <a:pt x="64942" y="45535"/>
                </a:cubicBezTo>
                <a:cubicBezTo>
                  <a:pt x="64603" y="44941"/>
                  <a:pt x="64179" y="44383"/>
                  <a:pt x="63705" y="43898"/>
                </a:cubicBezTo>
                <a:cubicBezTo>
                  <a:pt x="63074" y="43243"/>
                  <a:pt x="62347" y="42685"/>
                  <a:pt x="61595" y="42187"/>
                </a:cubicBezTo>
                <a:cubicBezTo>
                  <a:pt x="60831" y="41702"/>
                  <a:pt x="60018" y="41278"/>
                  <a:pt x="59217" y="40901"/>
                </a:cubicBezTo>
                <a:cubicBezTo>
                  <a:pt x="54475" y="38645"/>
                  <a:pt x="49222" y="37469"/>
                  <a:pt x="43971" y="37469"/>
                </a:cubicBezTo>
                <a:cubicBezTo>
                  <a:pt x="43449" y="37469"/>
                  <a:pt x="42928" y="37481"/>
                  <a:pt x="42406" y="37505"/>
                </a:cubicBezTo>
                <a:cubicBezTo>
                  <a:pt x="41642" y="37542"/>
                  <a:pt x="40853" y="37615"/>
                  <a:pt x="40065" y="37760"/>
                </a:cubicBezTo>
                <a:cubicBezTo>
                  <a:pt x="39483" y="37857"/>
                  <a:pt x="38901" y="37990"/>
                  <a:pt x="38343" y="38173"/>
                </a:cubicBezTo>
                <a:cubicBezTo>
                  <a:pt x="37494" y="38439"/>
                  <a:pt x="36693" y="38815"/>
                  <a:pt x="35990" y="39313"/>
                </a:cubicBezTo>
                <a:cubicBezTo>
                  <a:pt x="35637" y="39555"/>
                  <a:pt x="35310" y="39834"/>
                  <a:pt x="35019" y="40162"/>
                </a:cubicBezTo>
                <a:cubicBezTo>
                  <a:pt x="34728" y="40477"/>
                  <a:pt x="34461" y="40828"/>
                  <a:pt x="34243" y="41217"/>
                </a:cubicBezTo>
                <a:cubicBezTo>
                  <a:pt x="34000" y="41642"/>
                  <a:pt x="33831" y="42090"/>
                  <a:pt x="33709" y="42551"/>
                </a:cubicBezTo>
                <a:cubicBezTo>
                  <a:pt x="33600" y="43012"/>
                  <a:pt x="33539" y="43485"/>
                  <a:pt x="33539" y="43958"/>
                </a:cubicBezTo>
                <a:cubicBezTo>
                  <a:pt x="33539" y="44516"/>
                  <a:pt x="33612" y="45074"/>
                  <a:pt x="33758" y="45620"/>
                </a:cubicBezTo>
                <a:cubicBezTo>
                  <a:pt x="33964" y="46445"/>
                  <a:pt x="34327" y="47245"/>
                  <a:pt x="34801" y="47973"/>
                </a:cubicBezTo>
                <a:cubicBezTo>
                  <a:pt x="35274" y="48688"/>
                  <a:pt x="35856" y="49343"/>
                  <a:pt x="36535" y="49877"/>
                </a:cubicBezTo>
                <a:cubicBezTo>
                  <a:pt x="37166" y="50362"/>
                  <a:pt x="37845" y="50775"/>
                  <a:pt x="38561" y="51103"/>
                </a:cubicBezTo>
                <a:cubicBezTo>
                  <a:pt x="39640" y="51599"/>
                  <a:pt x="40780" y="51915"/>
                  <a:pt x="41957" y="52133"/>
                </a:cubicBezTo>
                <a:cubicBezTo>
                  <a:pt x="43133" y="52340"/>
                  <a:pt x="44335" y="52424"/>
                  <a:pt x="45511" y="52461"/>
                </a:cubicBezTo>
                <a:lnTo>
                  <a:pt x="45936" y="52461"/>
                </a:lnTo>
                <a:cubicBezTo>
                  <a:pt x="46567" y="52461"/>
                  <a:pt x="47209" y="52424"/>
                  <a:pt x="47840" y="52351"/>
                </a:cubicBezTo>
                <a:cubicBezTo>
                  <a:pt x="48325" y="52279"/>
                  <a:pt x="48798" y="52194"/>
                  <a:pt x="49247" y="52060"/>
                </a:cubicBezTo>
                <a:cubicBezTo>
                  <a:pt x="49939" y="51879"/>
                  <a:pt x="50594" y="51599"/>
                  <a:pt x="51163" y="51211"/>
                </a:cubicBezTo>
                <a:cubicBezTo>
                  <a:pt x="51454" y="51017"/>
                  <a:pt x="51721" y="50799"/>
                  <a:pt x="51964" y="50545"/>
                </a:cubicBezTo>
                <a:cubicBezTo>
                  <a:pt x="52206" y="50302"/>
                  <a:pt x="52425" y="50011"/>
                  <a:pt x="52607" y="49696"/>
                </a:cubicBezTo>
                <a:cubicBezTo>
                  <a:pt x="52813" y="49343"/>
                  <a:pt x="52958" y="48979"/>
                  <a:pt x="53055" y="48604"/>
                </a:cubicBezTo>
                <a:cubicBezTo>
                  <a:pt x="53152" y="48227"/>
                  <a:pt x="53201" y="47839"/>
                  <a:pt x="53201" y="47464"/>
                </a:cubicBezTo>
                <a:cubicBezTo>
                  <a:pt x="53201" y="46942"/>
                  <a:pt x="53117" y="46421"/>
                  <a:pt x="52971" y="45911"/>
                </a:cubicBezTo>
                <a:cubicBezTo>
                  <a:pt x="52753" y="45135"/>
                  <a:pt x="52389" y="44395"/>
                  <a:pt x="51915" y="43715"/>
                </a:cubicBezTo>
                <a:cubicBezTo>
                  <a:pt x="51454" y="43049"/>
                  <a:pt x="50896" y="42430"/>
                  <a:pt x="50278" y="41920"/>
                </a:cubicBezTo>
                <a:cubicBezTo>
                  <a:pt x="49453" y="41241"/>
                  <a:pt x="48507" y="40659"/>
                  <a:pt x="47500" y="40259"/>
                </a:cubicBezTo>
                <a:cubicBezTo>
                  <a:pt x="46494" y="39846"/>
                  <a:pt x="45426" y="39615"/>
                  <a:pt x="44335" y="39615"/>
                </a:cubicBezTo>
                <a:cubicBezTo>
                  <a:pt x="43874" y="39615"/>
                  <a:pt x="43400" y="39652"/>
                  <a:pt x="42939" y="39749"/>
                </a:cubicBezTo>
                <a:cubicBezTo>
                  <a:pt x="42284" y="39882"/>
                  <a:pt x="41642" y="40125"/>
                  <a:pt x="41071" y="40465"/>
                </a:cubicBezTo>
                <a:cubicBezTo>
                  <a:pt x="40635" y="40707"/>
                  <a:pt x="40222" y="41011"/>
                  <a:pt x="39858" y="41350"/>
                </a:cubicBezTo>
                <a:cubicBezTo>
                  <a:pt x="39313" y="41860"/>
                  <a:pt x="38852" y="42466"/>
                  <a:pt x="38537" y="43133"/>
                </a:cubicBezTo>
                <a:cubicBezTo>
                  <a:pt x="38209" y="43801"/>
                  <a:pt x="38027" y="44528"/>
                  <a:pt x="38027" y="45292"/>
                </a:cubicBezTo>
                <a:lnTo>
                  <a:pt x="38027" y="45353"/>
                </a:lnTo>
                <a:cubicBezTo>
                  <a:pt x="38039" y="45960"/>
                  <a:pt x="38185" y="46529"/>
                  <a:pt x="38427" y="47063"/>
                </a:cubicBezTo>
                <a:cubicBezTo>
                  <a:pt x="38610" y="47464"/>
                  <a:pt x="38840" y="47839"/>
                  <a:pt x="39131" y="48167"/>
                </a:cubicBezTo>
                <a:cubicBezTo>
                  <a:pt x="39556" y="48677"/>
                  <a:pt x="40065" y="49089"/>
                  <a:pt x="40647" y="49392"/>
                </a:cubicBezTo>
                <a:cubicBezTo>
                  <a:pt x="40938" y="49537"/>
                  <a:pt x="41241" y="49647"/>
                  <a:pt x="41545" y="49732"/>
                </a:cubicBezTo>
                <a:cubicBezTo>
                  <a:pt x="41860" y="49817"/>
                  <a:pt x="42176" y="49853"/>
                  <a:pt x="42503" y="49853"/>
                </a:cubicBezTo>
                <a:cubicBezTo>
                  <a:pt x="42879" y="49853"/>
                  <a:pt x="43267" y="49793"/>
                  <a:pt x="43643" y="49671"/>
                </a:cubicBezTo>
                <a:cubicBezTo>
                  <a:pt x="43813" y="49610"/>
                  <a:pt x="43898" y="49429"/>
                  <a:pt x="43837" y="49259"/>
                </a:cubicBezTo>
                <a:cubicBezTo>
                  <a:pt x="43798" y="49121"/>
                  <a:pt x="43662" y="49039"/>
                  <a:pt x="43528" y="49039"/>
                </a:cubicBezTo>
                <a:cubicBezTo>
                  <a:pt x="43497" y="49039"/>
                  <a:pt x="43467" y="49043"/>
                  <a:pt x="43437" y="49052"/>
                </a:cubicBezTo>
                <a:cubicBezTo>
                  <a:pt x="43122" y="49162"/>
                  <a:pt x="42818" y="49210"/>
                  <a:pt x="42503" y="49210"/>
                </a:cubicBezTo>
                <a:cubicBezTo>
                  <a:pt x="42030" y="49210"/>
                  <a:pt x="41557" y="49101"/>
                  <a:pt x="41108" y="48895"/>
                </a:cubicBezTo>
                <a:cubicBezTo>
                  <a:pt x="40769" y="48737"/>
                  <a:pt x="40453" y="48531"/>
                  <a:pt x="40162" y="48289"/>
                </a:cubicBezTo>
                <a:cubicBezTo>
                  <a:pt x="39726" y="47925"/>
                  <a:pt x="39349" y="47464"/>
                  <a:pt x="39095" y="46966"/>
                </a:cubicBezTo>
                <a:cubicBezTo>
                  <a:pt x="38961" y="46712"/>
                  <a:pt x="38864" y="46445"/>
                  <a:pt x="38791" y="46178"/>
                </a:cubicBezTo>
                <a:cubicBezTo>
                  <a:pt x="38718" y="45911"/>
                  <a:pt x="38682" y="45632"/>
                  <a:pt x="38670" y="45353"/>
                </a:cubicBezTo>
                <a:lnTo>
                  <a:pt x="38670" y="45292"/>
                </a:lnTo>
                <a:cubicBezTo>
                  <a:pt x="38670" y="44710"/>
                  <a:pt x="38804" y="44140"/>
                  <a:pt x="39022" y="43607"/>
                </a:cubicBezTo>
                <a:cubicBezTo>
                  <a:pt x="39192" y="43206"/>
                  <a:pt x="39422" y="42830"/>
                  <a:pt x="39701" y="42478"/>
                </a:cubicBezTo>
                <a:cubicBezTo>
                  <a:pt x="40101" y="41957"/>
                  <a:pt x="40623" y="41496"/>
                  <a:pt x="41193" y="41132"/>
                </a:cubicBezTo>
                <a:cubicBezTo>
                  <a:pt x="41775" y="40780"/>
                  <a:pt x="42406" y="40513"/>
                  <a:pt x="43061" y="40392"/>
                </a:cubicBezTo>
                <a:cubicBezTo>
                  <a:pt x="43486" y="40307"/>
                  <a:pt x="43910" y="40259"/>
                  <a:pt x="44335" y="40259"/>
                </a:cubicBezTo>
                <a:cubicBezTo>
                  <a:pt x="45329" y="40259"/>
                  <a:pt x="46324" y="40477"/>
                  <a:pt x="47257" y="40853"/>
                </a:cubicBezTo>
                <a:cubicBezTo>
                  <a:pt x="48204" y="41229"/>
                  <a:pt x="49090" y="41775"/>
                  <a:pt x="49866" y="42418"/>
                </a:cubicBezTo>
                <a:cubicBezTo>
                  <a:pt x="50254" y="42733"/>
                  <a:pt x="50605" y="43097"/>
                  <a:pt x="50933" y="43485"/>
                </a:cubicBezTo>
                <a:cubicBezTo>
                  <a:pt x="51418" y="44067"/>
                  <a:pt x="51818" y="44722"/>
                  <a:pt x="52109" y="45402"/>
                </a:cubicBezTo>
                <a:cubicBezTo>
                  <a:pt x="52243" y="45741"/>
                  <a:pt x="52364" y="46081"/>
                  <a:pt x="52437" y="46432"/>
                </a:cubicBezTo>
                <a:cubicBezTo>
                  <a:pt x="52510" y="46772"/>
                  <a:pt x="52546" y="47124"/>
                  <a:pt x="52546" y="47464"/>
                </a:cubicBezTo>
                <a:cubicBezTo>
                  <a:pt x="52546" y="47791"/>
                  <a:pt x="52510" y="48119"/>
                  <a:pt x="52425" y="48446"/>
                </a:cubicBezTo>
                <a:cubicBezTo>
                  <a:pt x="52352" y="48761"/>
                  <a:pt x="52219" y="49077"/>
                  <a:pt x="52049" y="49368"/>
                </a:cubicBezTo>
                <a:cubicBezTo>
                  <a:pt x="51770" y="49853"/>
                  <a:pt x="51406" y="50241"/>
                  <a:pt x="50969" y="50556"/>
                </a:cubicBezTo>
                <a:cubicBezTo>
                  <a:pt x="50642" y="50799"/>
                  <a:pt x="50290" y="50993"/>
                  <a:pt x="49890" y="51163"/>
                </a:cubicBezTo>
                <a:cubicBezTo>
                  <a:pt x="49308" y="51405"/>
                  <a:pt x="48653" y="51575"/>
                  <a:pt x="47985" y="51672"/>
                </a:cubicBezTo>
                <a:cubicBezTo>
                  <a:pt x="47306" y="51769"/>
                  <a:pt x="46615" y="51818"/>
                  <a:pt x="45936" y="51818"/>
                </a:cubicBezTo>
                <a:cubicBezTo>
                  <a:pt x="45802" y="51818"/>
                  <a:pt x="45656" y="51818"/>
                  <a:pt x="45523" y="51806"/>
                </a:cubicBezTo>
                <a:cubicBezTo>
                  <a:pt x="43983" y="51769"/>
                  <a:pt x="42418" y="51624"/>
                  <a:pt x="40950" y="51248"/>
                </a:cubicBezTo>
                <a:cubicBezTo>
                  <a:pt x="40222" y="51066"/>
                  <a:pt x="39507" y="50823"/>
                  <a:pt x="38828" y="50520"/>
                </a:cubicBezTo>
                <a:cubicBezTo>
                  <a:pt x="38160" y="50205"/>
                  <a:pt x="37518" y="49829"/>
                  <a:pt x="36936" y="49368"/>
                </a:cubicBezTo>
                <a:cubicBezTo>
                  <a:pt x="36111" y="48725"/>
                  <a:pt x="35419" y="47876"/>
                  <a:pt x="34947" y="46930"/>
                </a:cubicBezTo>
                <a:cubicBezTo>
                  <a:pt x="34704" y="46457"/>
                  <a:pt x="34510" y="45960"/>
                  <a:pt x="34389" y="45462"/>
                </a:cubicBezTo>
                <a:cubicBezTo>
                  <a:pt x="34255" y="44965"/>
                  <a:pt x="34182" y="44456"/>
                  <a:pt x="34182" y="43958"/>
                </a:cubicBezTo>
                <a:cubicBezTo>
                  <a:pt x="34182" y="43534"/>
                  <a:pt x="34230" y="43109"/>
                  <a:pt x="34340" y="42709"/>
                </a:cubicBezTo>
                <a:cubicBezTo>
                  <a:pt x="34437" y="42308"/>
                  <a:pt x="34594" y="41908"/>
                  <a:pt x="34801" y="41532"/>
                </a:cubicBezTo>
                <a:cubicBezTo>
                  <a:pt x="35152" y="40925"/>
                  <a:pt x="35613" y="40416"/>
                  <a:pt x="36159" y="39992"/>
                </a:cubicBezTo>
                <a:cubicBezTo>
                  <a:pt x="36572" y="39677"/>
                  <a:pt x="37020" y="39410"/>
                  <a:pt x="37518" y="39179"/>
                </a:cubicBezTo>
                <a:cubicBezTo>
                  <a:pt x="38246" y="38852"/>
                  <a:pt x="39058" y="38609"/>
                  <a:pt x="39895" y="38439"/>
                </a:cubicBezTo>
                <a:cubicBezTo>
                  <a:pt x="40744" y="38281"/>
                  <a:pt x="41605" y="38197"/>
                  <a:pt x="42430" y="38160"/>
                </a:cubicBezTo>
                <a:cubicBezTo>
                  <a:pt x="42952" y="38136"/>
                  <a:pt x="43461" y="38124"/>
                  <a:pt x="43971" y="38124"/>
                </a:cubicBezTo>
                <a:cubicBezTo>
                  <a:pt x="49125" y="38124"/>
                  <a:pt x="54281" y="39276"/>
                  <a:pt x="58939" y="41483"/>
                </a:cubicBezTo>
                <a:cubicBezTo>
                  <a:pt x="59727" y="41860"/>
                  <a:pt x="60516" y="42272"/>
                  <a:pt x="61243" y="42733"/>
                </a:cubicBezTo>
                <a:cubicBezTo>
                  <a:pt x="61971" y="43206"/>
                  <a:pt x="62650" y="43728"/>
                  <a:pt x="63244" y="44346"/>
                </a:cubicBezTo>
                <a:cubicBezTo>
                  <a:pt x="63826" y="44952"/>
                  <a:pt x="64324" y="45656"/>
                  <a:pt x="64675" y="46408"/>
                </a:cubicBezTo>
                <a:cubicBezTo>
                  <a:pt x="64845" y="46785"/>
                  <a:pt x="64979" y="47184"/>
                  <a:pt x="65076" y="47572"/>
                </a:cubicBezTo>
                <a:cubicBezTo>
                  <a:pt x="65173" y="47973"/>
                  <a:pt x="65222" y="48386"/>
                  <a:pt x="65222" y="48785"/>
                </a:cubicBezTo>
                <a:lnTo>
                  <a:pt x="65222" y="48871"/>
                </a:lnTo>
                <a:cubicBezTo>
                  <a:pt x="65209" y="49513"/>
                  <a:pt x="65076" y="50132"/>
                  <a:pt x="64858" y="50726"/>
                </a:cubicBezTo>
                <a:cubicBezTo>
                  <a:pt x="64688" y="51175"/>
                  <a:pt x="64470" y="51612"/>
                  <a:pt x="64203" y="52024"/>
                </a:cubicBezTo>
                <a:cubicBezTo>
                  <a:pt x="63802" y="52655"/>
                  <a:pt x="63317" y="53249"/>
                  <a:pt x="62772" y="53807"/>
                </a:cubicBezTo>
                <a:cubicBezTo>
                  <a:pt x="62238" y="54353"/>
                  <a:pt x="61643" y="54874"/>
                  <a:pt x="61049" y="55348"/>
                </a:cubicBezTo>
                <a:cubicBezTo>
                  <a:pt x="58368" y="57470"/>
                  <a:pt x="55409" y="59217"/>
                  <a:pt x="52255" y="60527"/>
                </a:cubicBezTo>
                <a:cubicBezTo>
                  <a:pt x="50945" y="61061"/>
                  <a:pt x="49599" y="61534"/>
                  <a:pt x="48228" y="61861"/>
                </a:cubicBezTo>
                <a:cubicBezTo>
                  <a:pt x="46858" y="62189"/>
                  <a:pt x="45462" y="62383"/>
                  <a:pt x="44068" y="62383"/>
                </a:cubicBezTo>
                <a:cubicBezTo>
                  <a:pt x="43885" y="62383"/>
                  <a:pt x="43716" y="62383"/>
                  <a:pt x="43534" y="62370"/>
                </a:cubicBezTo>
                <a:cubicBezTo>
                  <a:pt x="42248" y="62335"/>
                  <a:pt x="40999" y="62079"/>
                  <a:pt x="39810" y="61655"/>
                </a:cubicBezTo>
                <a:cubicBezTo>
                  <a:pt x="38015" y="61025"/>
                  <a:pt x="36354" y="60017"/>
                  <a:pt x="34874" y="58756"/>
                </a:cubicBezTo>
                <a:cubicBezTo>
                  <a:pt x="33381" y="57494"/>
                  <a:pt x="32071" y="55979"/>
                  <a:pt x="30992" y="54341"/>
                </a:cubicBezTo>
                <a:cubicBezTo>
                  <a:pt x="30689" y="53892"/>
                  <a:pt x="30386" y="53383"/>
                  <a:pt x="30119" y="52812"/>
                </a:cubicBezTo>
                <a:cubicBezTo>
                  <a:pt x="29707" y="51939"/>
                  <a:pt x="29354" y="50909"/>
                  <a:pt x="29087" y="49634"/>
                </a:cubicBezTo>
                <a:cubicBezTo>
                  <a:pt x="28833" y="48349"/>
                  <a:pt x="28675" y="46820"/>
                  <a:pt x="28675" y="44965"/>
                </a:cubicBezTo>
                <a:cubicBezTo>
                  <a:pt x="28675" y="42394"/>
                  <a:pt x="28966" y="39203"/>
                  <a:pt x="29718" y="35189"/>
                </a:cubicBezTo>
                <a:cubicBezTo>
                  <a:pt x="30459" y="31162"/>
                  <a:pt x="31635" y="26310"/>
                  <a:pt x="33406" y="20427"/>
                </a:cubicBezTo>
                <a:cubicBezTo>
                  <a:pt x="34025" y="18365"/>
                  <a:pt x="34316" y="16461"/>
                  <a:pt x="34316" y="14738"/>
                </a:cubicBezTo>
                <a:cubicBezTo>
                  <a:pt x="34316" y="13404"/>
                  <a:pt x="34133" y="12167"/>
                  <a:pt x="33818" y="11027"/>
                </a:cubicBezTo>
                <a:cubicBezTo>
                  <a:pt x="33527" y="10032"/>
                  <a:pt x="33127" y="9110"/>
                  <a:pt x="32618" y="8261"/>
                </a:cubicBezTo>
                <a:cubicBezTo>
                  <a:pt x="31732" y="6781"/>
                  <a:pt x="30543" y="5520"/>
                  <a:pt x="29112" y="4464"/>
                </a:cubicBezTo>
                <a:cubicBezTo>
                  <a:pt x="28044" y="3676"/>
                  <a:pt x="26844" y="3009"/>
                  <a:pt x="25546" y="2439"/>
                </a:cubicBezTo>
                <a:cubicBezTo>
                  <a:pt x="23605" y="1590"/>
                  <a:pt x="21434" y="983"/>
                  <a:pt x="19154" y="583"/>
                </a:cubicBezTo>
                <a:cubicBezTo>
                  <a:pt x="16861" y="183"/>
                  <a:pt x="14472" y="0"/>
                  <a:pt x="12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txBox="1"/>
          <p:nvPr>
            <p:ph type="title"/>
          </p:nvPr>
        </p:nvSpPr>
        <p:spPr>
          <a:xfrm>
            <a:off x="1527375" y="1776625"/>
            <a:ext cx="20166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1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5" name="Google Shape;115;p13"/>
          <p:cNvSpPr txBox="1"/>
          <p:nvPr>
            <p:ph hasCustomPrompt="1" idx="2" type="title"/>
          </p:nvPr>
        </p:nvSpPr>
        <p:spPr>
          <a:xfrm>
            <a:off x="1527375" y="1248162"/>
            <a:ext cx="910800" cy="54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16" name="Google Shape;116;p13"/>
          <p:cNvSpPr txBox="1"/>
          <p:nvPr>
            <p:ph idx="1" type="subTitle"/>
          </p:nvPr>
        </p:nvSpPr>
        <p:spPr>
          <a:xfrm>
            <a:off x="1527375" y="2297577"/>
            <a:ext cx="24567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13"/>
          <p:cNvSpPr txBox="1"/>
          <p:nvPr>
            <p:ph idx="3" type="title"/>
          </p:nvPr>
        </p:nvSpPr>
        <p:spPr>
          <a:xfrm>
            <a:off x="4673600" y="1776625"/>
            <a:ext cx="20166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1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13"/>
          <p:cNvSpPr txBox="1"/>
          <p:nvPr>
            <p:ph hasCustomPrompt="1" idx="4" type="title"/>
          </p:nvPr>
        </p:nvSpPr>
        <p:spPr>
          <a:xfrm>
            <a:off x="4673600" y="1248162"/>
            <a:ext cx="910800" cy="54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19" name="Google Shape;119;p13"/>
          <p:cNvSpPr txBox="1"/>
          <p:nvPr>
            <p:ph idx="5" type="subTitle"/>
          </p:nvPr>
        </p:nvSpPr>
        <p:spPr>
          <a:xfrm>
            <a:off x="4673600" y="2297577"/>
            <a:ext cx="24567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0" name="Google Shape;120;p13"/>
          <p:cNvSpPr txBox="1"/>
          <p:nvPr>
            <p:ph idx="6" type="title"/>
          </p:nvPr>
        </p:nvSpPr>
        <p:spPr>
          <a:xfrm>
            <a:off x="1527375" y="3490325"/>
            <a:ext cx="2016600" cy="610500"/>
          </a:xfrm>
          <a:prstGeom prst="rect">
            <a:avLst/>
          </a:prstGeom>
        </p:spPr>
        <p:txBody>
          <a:bodyPr anchorCtr="0" anchor="t" bIns="91425" lIns="91425" spcFirstLastPara="1" rIns="91425" wrap="square" tIns="91425">
            <a:noAutofit/>
          </a:bodyPr>
          <a:lstStyle>
            <a:lvl1pPr lvl="0" marR="468000" rtl="0">
              <a:spcBef>
                <a:spcPts val="0"/>
              </a:spcBef>
              <a:spcAft>
                <a:spcPts val="0"/>
              </a:spcAft>
              <a:buSzPts val="2400"/>
              <a:buNone/>
              <a:defRPr b="0" sz="1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13"/>
          <p:cNvSpPr txBox="1"/>
          <p:nvPr>
            <p:ph hasCustomPrompt="1" idx="7" type="title"/>
          </p:nvPr>
        </p:nvSpPr>
        <p:spPr>
          <a:xfrm>
            <a:off x="1527375" y="2961862"/>
            <a:ext cx="910800" cy="54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22" name="Google Shape;122;p13"/>
          <p:cNvSpPr txBox="1"/>
          <p:nvPr>
            <p:ph idx="8" type="subTitle"/>
          </p:nvPr>
        </p:nvSpPr>
        <p:spPr>
          <a:xfrm>
            <a:off x="1527375" y="4011289"/>
            <a:ext cx="24567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3"/>
          <p:cNvSpPr txBox="1"/>
          <p:nvPr>
            <p:ph idx="9" type="title"/>
          </p:nvPr>
        </p:nvSpPr>
        <p:spPr>
          <a:xfrm>
            <a:off x="4673600" y="3490325"/>
            <a:ext cx="20166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1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 name="Google Shape;124;p13"/>
          <p:cNvSpPr txBox="1"/>
          <p:nvPr>
            <p:ph hasCustomPrompt="1" idx="13" type="title"/>
          </p:nvPr>
        </p:nvSpPr>
        <p:spPr>
          <a:xfrm>
            <a:off x="4673600" y="2961862"/>
            <a:ext cx="910800" cy="54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25" name="Google Shape;125;p13"/>
          <p:cNvSpPr txBox="1"/>
          <p:nvPr>
            <p:ph idx="14" type="subTitle"/>
          </p:nvPr>
        </p:nvSpPr>
        <p:spPr>
          <a:xfrm>
            <a:off x="4673600" y="4011289"/>
            <a:ext cx="24567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 name="Google Shape;126;p13"/>
          <p:cNvSpPr txBox="1"/>
          <p:nvPr>
            <p:ph idx="15"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7" name="Google Shape;127;p13"/>
          <p:cNvGrpSpPr/>
          <p:nvPr/>
        </p:nvGrpSpPr>
        <p:grpSpPr>
          <a:xfrm>
            <a:off x="-93304" y="3071575"/>
            <a:ext cx="1187107" cy="1222260"/>
            <a:chOff x="3553196" y="3571850"/>
            <a:chExt cx="1187107" cy="1222260"/>
          </a:xfrm>
        </p:grpSpPr>
        <p:sp>
          <p:nvSpPr>
            <p:cNvPr id="128" name="Google Shape;128;p13"/>
            <p:cNvSpPr/>
            <p:nvPr/>
          </p:nvSpPr>
          <p:spPr>
            <a:xfrm>
              <a:off x="4149337" y="3571850"/>
              <a:ext cx="67655" cy="50577"/>
            </a:xfrm>
            <a:custGeom>
              <a:rect b="b" l="l" r="r" t="t"/>
              <a:pathLst>
                <a:path extrusionOk="0" h="2384" w="3189">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3620914" y="4123694"/>
              <a:ext cx="72534" cy="54183"/>
            </a:xfrm>
            <a:custGeom>
              <a:rect b="b" l="l" r="r" t="t"/>
              <a:pathLst>
                <a:path extrusionOk="0" h="2554" w="3419">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4362569" y="4211270"/>
              <a:ext cx="128011" cy="95616"/>
            </a:xfrm>
            <a:custGeom>
              <a:rect b="b" l="l" r="r" t="t"/>
              <a:pathLst>
                <a:path extrusionOk="0" h="4507" w="6034">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4359578" y="3752113"/>
              <a:ext cx="137961" cy="103062"/>
            </a:xfrm>
            <a:custGeom>
              <a:rect b="b" l="l" r="r" t="t"/>
              <a:pathLst>
                <a:path extrusionOk="0" h="4858" w="6503">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4086435" y="3969122"/>
              <a:ext cx="160513" cy="119886"/>
            </a:xfrm>
            <a:custGeom>
              <a:rect b="b" l="l" r="r" t="t"/>
              <a:pathLst>
                <a:path extrusionOk="0" h="5651" w="7566">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3929847" y="4356486"/>
              <a:ext cx="97738" cy="73171"/>
            </a:xfrm>
            <a:custGeom>
              <a:rect b="b" l="l" r="r" t="t"/>
              <a:pathLst>
                <a:path extrusionOk="0" h="3449" w="4607">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3768167" y="3770146"/>
              <a:ext cx="77053" cy="57471"/>
            </a:xfrm>
            <a:custGeom>
              <a:rect b="b" l="l" r="r" t="t"/>
              <a:pathLst>
                <a:path extrusionOk="0" h="2709" w="3632">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3553196" y="4351267"/>
              <a:ext cx="79047" cy="59169"/>
            </a:xfrm>
            <a:custGeom>
              <a:rect b="b" l="l" r="r" t="t"/>
              <a:pathLst>
                <a:path extrusionOk="0" h="2789" w="3726">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4081598" y="4330795"/>
              <a:ext cx="157840" cy="117786"/>
            </a:xfrm>
            <a:custGeom>
              <a:rect b="b" l="l" r="r" t="t"/>
              <a:pathLst>
                <a:path extrusionOk="0" h="5552" w="744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4319418" y="4014585"/>
              <a:ext cx="121965" cy="91225"/>
            </a:xfrm>
            <a:custGeom>
              <a:rect b="b" l="l" r="r" t="t"/>
              <a:pathLst>
                <a:path extrusionOk="0" h="4300" w="5749">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3808030" y="4111814"/>
              <a:ext cx="153809" cy="115091"/>
            </a:xfrm>
            <a:custGeom>
              <a:rect b="b" l="l" r="r" t="t"/>
              <a:pathLst>
                <a:path extrusionOk="0" h="5425" w="725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3675373" y="4685764"/>
              <a:ext cx="145089" cy="108345"/>
            </a:xfrm>
            <a:custGeom>
              <a:rect b="b" l="l" r="r" t="t"/>
              <a:pathLst>
                <a:path extrusionOk="0" h="5107" w="6839">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3936487" y="4660391"/>
              <a:ext cx="121986" cy="91055"/>
            </a:xfrm>
            <a:custGeom>
              <a:rect b="b" l="l" r="r" t="t"/>
              <a:pathLst>
                <a:path extrusionOk="0" h="4292" w="575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4173056" y="4503485"/>
              <a:ext cx="91734" cy="68631"/>
            </a:xfrm>
            <a:custGeom>
              <a:rect b="b" l="l" r="r" t="t"/>
              <a:pathLst>
                <a:path extrusionOk="0" h="3235" w="4324">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4378268" y="4427917"/>
              <a:ext cx="160979" cy="120331"/>
            </a:xfrm>
            <a:custGeom>
              <a:rect b="b" l="l" r="r" t="t"/>
              <a:pathLst>
                <a:path extrusionOk="0" h="5672" w="7588">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4651708" y="3878321"/>
              <a:ext cx="88594" cy="66148"/>
            </a:xfrm>
            <a:custGeom>
              <a:rect b="b" l="l" r="r" t="t"/>
              <a:pathLst>
                <a:path extrusionOk="0" h="3118" w="4176">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4" name="Shape 144"/>
        <p:cNvGrpSpPr/>
        <p:nvPr/>
      </p:nvGrpSpPr>
      <p:grpSpPr>
        <a:xfrm>
          <a:off x="0" y="0"/>
          <a:ext cx="0" cy="0"/>
          <a:chOff x="0" y="0"/>
          <a:chExt cx="0" cy="0"/>
        </a:xfrm>
      </p:grpSpPr>
      <p:sp>
        <p:nvSpPr>
          <p:cNvPr id="145" name="Google Shape;145;p14"/>
          <p:cNvSpPr/>
          <p:nvPr/>
        </p:nvSpPr>
        <p:spPr>
          <a:xfrm>
            <a:off x="230300" y="-1335475"/>
            <a:ext cx="6537295" cy="6994559"/>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rot="8100000">
            <a:off x="6888375" y="3194153"/>
            <a:ext cx="3991761" cy="3226984"/>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4"/>
          <p:cNvGrpSpPr/>
          <p:nvPr/>
        </p:nvGrpSpPr>
        <p:grpSpPr>
          <a:xfrm>
            <a:off x="-10" y="2857616"/>
            <a:ext cx="1279646" cy="1194765"/>
            <a:chOff x="4439940" y="1452641"/>
            <a:chExt cx="1279646" cy="1194765"/>
          </a:xfrm>
        </p:grpSpPr>
        <p:sp>
          <p:nvSpPr>
            <p:cNvPr id="148" name="Google Shape;148;p14"/>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4"/>
          <p:cNvSpPr/>
          <p:nvPr/>
        </p:nvSpPr>
        <p:spPr>
          <a:xfrm rot="-3599969">
            <a:off x="1635992" y="-2690094"/>
            <a:ext cx="3991850" cy="3227057"/>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6148560" y="-3185764"/>
            <a:ext cx="5155669" cy="5516292"/>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txBox="1"/>
          <p:nvPr>
            <p:ph type="title"/>
          </p:nvPr>
        </p:nvSpPr>
        <p:spPr>
          <a:xfrm>
            <a:off x="2019788" y="3678575"/>
            <a:ext cx="51045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5" name="Google Shape;165;p14"/>
          <p:cNvSpPr txBox="1"/>
          <p:nvPr>
            <p:ph idx="1" type="subTitle"/>
          </p:nvPr>
        </p:nvSpPr>
        <p:spPr>
          <a:xfrm>
            <a:off x="1410850" y="1345475"/>
            <a:ext cx="6322500" cy="206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2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66" name="Shape 166"/>
        <p:cNvGrpSpPr/>
        <p:nvPr/>
      </p:nvGrpSpPr>
      <p:grpSpPr>
        <a:xfrm>
          <a:off x="0" y="0"/>
          <a:ext cx="0" cy="0"/>
          <a:chOff x="0" y="0"/>
          <a:chExt cx="0" cy="0"/>
        </a:xfrm>
      </p:grpSpPr>
      <p:sp>
        <p:nvSpPr>
          <p:cNvPr id="167" name="Google Shape;167;p15"/>
          <p:cNvSpPr/>
          <p:nvPr/>
        </p:nvSpPr>
        <p:spPr>
          <a:xfrm>
            <a:off x="5863701" y="-447626"/>
            <a:ext cx="5579146" cy="6205410"/>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15"/>
          <p:cNvSpPr/>
          <p:nvPr/>
        </p:nvSpPr>
        <p:spPr>
          <a:xfrm rot="10800000">
            <a:off x="4906422" y="3227058"/>
            <a:ext cx="3757594" cy="3037681"/>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70" name="Shape 170"/>
        <p:cNvGrpSpPr/>
        <p:nvPr/>
      </p:nvGrpSpPr>
      <p:grpSpPr>
        <a:xfrm>
          <a:off x="0" y="0"/>
          <a:ext cx="0" cy="0"/>
          <a:chOff x="0" y="0"/>
          <a:chExt cx="0" cy="0"/>
        </a:xfrm>
      </p:grpSpPr>
      <p:sp>
        <p:nvSpPr>
          <p:cNvPr id="171" name="Google Shape;171;p16"/>
          <p:cNvSpPr/>
          <p:nvPr/>
        </p:nvSpPr>
        <p:spPr>
          <a:xfrm>
            <a:off x="2525253" y="-2012742"/>
            <a:ext cx="7714802" cy="8580795"/>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16"/>
          <p:cNvSpPr/>
          <p:nvPr/>
        </p:nvSpPr>
        <p:spPr>
          <a:xfrm rot="10800000">
            <a:off x="-2970953" y="-1334667"/>
            <a:ext cx="3757594" cy="3037681"/>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6"/>
          <p:cNvGrpSpPr/>
          <p:nvPr/>
        </p:nvGrpSpPr>
        <p:grpSpPr>
          <a:xfrm>
            <a:off x="6757365" y="-199947"/>
            <a:ext cx="1279646" cy="1194765"/>
            <a:chOff x="4439940" y="1452641"/>
            <a:chExt cx="1279646" cy="1194765"/>
          </a:xfrm>
        </p:grpSpPr>
        <p:sp>
          <p:nvSpPr>
            <p:cNvPr id="175" name="Google Shape;175;p16"/>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189" name="Shape 189"/>
        <p:cNvGrpSpPr/>
        <p:nvPr/>
      </p:nvGrpSpPr>
      <p:grpSpPr>
        <a:xfrm>
          <a:off x="0" y="0"/>
          <a:ext cx="0" cy="0"/>
          <a:chOff x="0" y="0"/>
          <a:chExt cx="0" cy="0"/>
        </a:xfrm>
      </p:grpSpPr>
      <p:sp>
        <p:nvSpPr>
          <p:cNvPr id="190" name="Google Shape;190;p17"/>
          <p:cNvSpPr/>
          <p:nvPr/>
        </p:nvSpPr>
        <p:spPr>
          <a:xfrm>
            <a:off x="-852172" y="-2121342"/>
            <a:ext cx="7714802" cy="8580795"/>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192" name="Shape 192"/>
        <p:cNvGrpSpPr/>
        <p:nvPr/>
      </p:nvGrpSpPr>
      <p:grpSpPr>
        <a:xfrm>
          <a:off x="0" y="0"/>
          <a:ext cx="0" cy="0"/>
          <a:chOff x="0" y="0"/>
          <a:chExt cx="0" cy="0"/>
        </a:xfrm>
      </p:grpSpPr>
      <p:sp>
        <p:nvSpPr>
          <p:cNvPr id="193" name="Google Shape;193;p18"/>
          <p:cNvSpPr/>
          <p:nvPr/>
        </p:nvSpPr>
        <p:spPr>
          <a:xfrm rot="4622155">
            <a:off x="5055719" y="-361299"/>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txBox="1"/>
          <p:nvPr>
            <p:ph type="title"/>
          </p:nvPr>
        </p:nvSpPr>
        <p:spPr>
          <a:xfrm>
            <a:off x="2082900" y="461623"/>
            <a:ext cx="4978200" cy="99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5" name="Google Shape;195;p18"/>
          <p:cNvSpPr/>
          <p:nvPr/>
        </p:nvSpPr>
        <p:spPr>
          <a:xfrm rot="10800000">
            <a:off x="6641522" y="3618008"/>
            <a:ext cx="3757594" cy="3037681"/>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18"/>
          <p:cNvGrpSpPr/>
          <p:nvPr/>
        </p:nvGrpSpPr>
        <p:grpSpPr>
          <a:xfrm>
            <a:off x="3" y="842078"/>
            <a:ext cx="732384" cy="769298"/>
            <a:chOff x="2579178" y="911853"/>
            <a:chExt cx="732384" cy="769298"/>
          </a:xfrm>
        </p:grpSpPr>
        <p:sp>
          <p:nvSpPr>
            <p:cNvPr id="197" name="Google Shape;197;p18"/>
            <p:cNvSpPr/>
            <p:nvPr/>
          </p:nvSpPr>
          <p:spPr>
            <a:xfrm>
              <a:off x="3207269" y="933217"/>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2925916" y="1256321"/>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2883231" y="1028515"/>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2889108" y="1424980"/>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3133547" y="1141145"/>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2579178" y="911853"/>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2649845" y="1326755"/>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2624111" y="1607048"/>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spTree>
      <p:nvGrpSpPr>
        <p:cNvPr id="205" name="Shape 205"/>
        <p:cNvGrpSpPr/>
        <p:nvPr/>
      </p:nvGrpSpPr>
      <p:grpSpPr>
        <a:xfrm>
          <a:off x="0" y="0"/>
          <a:ext cx="0" cy="0"/>
          <a:chOff x="0" y="0"/>
          <a:chExt cx="0" cy="0"/>
        </a:xfrm>
      </p:grpSpPr>
      <p:sp>
        <p:nvSpPr>
          <p:cNvPr id="206" name="Google Shape;206;p19"/>
          <p:cNvSpPr/>
          <p:nvPr/>
        </p:nvSpPr>
        <p:spPr>
          <a:xfrm rot="4622155">
            <a:off x="1047819" y="-1664499"/>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8" name="Google Shape;208;p19"/>
          <p:cNvSpPr/>
          <p:nvPr/>
        </p:nvSpPr>
        <p:spPr>
          <a:xfrm rot="-3514601">
            <a:off x="6634349" y="-2106240"/>
            <a:ext cx="3757654" cy="3037730"/>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9"/>
          <p:cNvGrpSpPr/>
          <p:nvPr/>
        </p:nvGrpSpPr>
        <p:grpSpPr>
          <a:xfrm>
            <a:off x="378490" y="-117497"/>
            <a:ext cx="1279646" cy="1194765"/>
            <a:chOff x="4439940" y="1452641"/>
            <a:chExt cx="1279646" cy="1194765"/>
          </a:xfrm>
        </p:grpSpPr>
        <p:sp>
          <p:nvSpPr>
            <p:cNvPr id="210" name="Google Shape;210;p19"/>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_1_1_2">
    <p:spTree>
      <p:nvGrpSpPr>
        <p:cNvPr id="224" name="Shape 224"/>
        <p:cNvGrpSpPr/>
        <p:nvPr/>
      </p:nvGrpSpPr>
      <p:grpSpPr>
        <a:xfrm>
          <a:off x="0" y="0"/>
          <a:ext cx="0" cy="0"/>
          <a:chOff x="0" y="0"/>
          <a:chExt cx="0" cy="0"/>
        </a:xfrm>
      </p:grpSpPr>
      <p:sp>
        <p:nvSpPr>
          <p:cNvPr id="225" name="Google Shape;225;p20"/>
          <p:cNvSpPr/>
          <p:nvPr/>
        </p:nvSpPr>
        <p:spPr>
          <a:xfrm rot="4622155">
            <a:off x="-1840306" y="51376"/>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7" name="Google Shape;227;p20"/>
          <p:cNvSpPr/>
          <p:nvPr/>
        </p:nvSpPr>
        <p:spPr>
          <a:xfrm rot="-3514601">
            <a:off x="5700374" y="-2195565"/>
            <a:ext cx="3757654" cy="3037730"/>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rot="-7609716">
            <a:off x="1660498" y="3842460"/>
            <a:ext cx="3757725" cy="3037787"/>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958023" y="-51613"/>
            <a:ext cx="3686522" cy="4100337"/>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624050" y="2496300"/>
            <a:ext cx="2484900" cy="151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2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hasCustomPrompt="1" idx="2" type="title"/>
          </p:nvPr>
        </p:nvSpPr>
        <p:spPr>
          <a:xfrm>
            <a:off x="624050" y="403050"/>
            <a:ext cx="2077200" cy="14520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1" sz="8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633625" y="3963175"/>
            <a:ext cx="2592900" cy="72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_1_1_2_1">
    <p:spTree>
      <p:nvGrpSpPr>
        <p:cNvPr id="229" name="Shape 229"/>
        <p:cNvGrpSpPr/>
        <p:nvPr/>
      </p:nvGrpSpPr>
      <p:grpSpPr>
        <a:xfrm>
          <a:off x="0" y="0"/>
          <a:ext cx="0" cy="0"/>
          <a:chOff x="0" y="0"/>
          <a:chExt cx="0" cy="0"/>
        </a:xfrm>
      </p:grpSpPr>
      <p:sp>
        <p:nvSpPr>
          <p:cNvPr id="230" name="Google Shape;230;p21"/>
          <p:cNvSpPr/>
          <p:nvPr/>
        </p:nvSpPr>
        <p:spPr>
          <a:xfrm rot="4622155">
            <a:off x="1812744" y="-4488049"/>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2" name="Google Shape;232;p21"/>
          <p:cNvGrpSpPr/>
          <p:nvPr/>
        </p:nvGrpSpPr>
        <p:grpSpPr>
          <a:xfrm>
            <a:off x="8191490" y="877203"/>
            <a:ext cx="1279646" cy="1194765"/>
            <a:chOff x="4439940" y="1452641"/>
            <a:chExt cx="1279646" cy="1194765"/>
          </a:xfrm>
        </p:grpSpPr>
        <p:sp>
          <p:nvSpPr>
            <p:cNvPr id="233" name="Google Shape;233;p21"/>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1"/>
          <p:cNvSpPr/>
          <p:nvPr/>
        </p:nvSpPr>
        <p:spPr>
          <a:xfrm rot="700274">
            <a:off x="-1126436" y="-398285"/>
            <a:ext cx="3016145" cy="2245041"/>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_1">
    <p:spTree>
      <p:nvGrpSpPr>
        <p:cNvPr id="248" name="Shape 248"/>
        <p:cNvGrpSpPr/>
        <p:nvPr/>
      </p:nvGrpSpPr>
      <p:grpSpPr>
        <a:xfrm>
          <a:off x="0" y="0"/>
          <a:ext cx="0" cy="0"/>
          <a:chOff x="0" y="0"/>
          <a:chExt cx="0" cy="0"/>
        </a:xfrm>
      </p:grpSpPr>
      <p:sp>
        <p:nvSpPr>
          <p:cNvPr id="249" name="Google Shape;249;p22"/>
          <p:cNvSpPr/>
          <p:nvPr/>
        </p:nvSpPr>
        <p:spPr>
          <a:xfrm rot="4622155">
            <a:off x="162044" y="-2316099"/>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txBox="1"/>
          <p:nvPr>
            <p:ph idx="1" type="subTitle"/>
          </p:nvPr>
        </p:nvSpPr>
        <p:spPr>
          <a:xfrm>
            <a:off x="504125" y="1717175"/>
            <a:ext cx="4234200" cy="27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51" name="Google Shape;251;p22"/>
          <p:cNvSpPr txBox="1"/>
          <p:nvPr>
            <p:ph type="title"/>
          </p:nvPr>
        </p:nvSpPr>
        <p:spPr>
          <a:xfrm>
            <a:off x="623750" y="453625"/>
            <a:ext cx="4234200" cy="968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1_1_2">
    <p:spTree>
      <p:nvGrpSpPr>
        <p:cNvPr id="252" name="Shape 252"/>
        <p:cNvGrpSpPr/>
        <p:nvPr/>
      </p:nvGrpSpPr>
      <p:grpSpPr>
        <a:xfrm>
          <a:off x="0" y="0"/>
          <a:ext cx="0" cy="0"/>
          <a:chOff x="0" y="0"/>
          <a:chExt cx="0" cy="0"/>
        </a:xfrm>
      </p:grpSpPr>
      <p:sp>
        <p:nvSpPr>
          <p:cNvPr id="253" name="Google Shape;253;p23"/>
          <p:cNvSpPr/>
          <p:nvPr/>
        </p:nvSpPr>
        <p:spPr>
          <a:xfrm rot="4622155">
            <a:off x="162044" y="-2316099"/>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txBox="1"/>
          <p:nvPr>
            <p:ph idx="1" type="subTitle"/>
          </p:nvPr>
        </p:nvSpPr>
        <p:spPr>
          <a:xfrm>
            <a:off x="620320" y="2238450"/>
            <a:ext cx="2459700" cy="123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55" name="Google Shape;255;p23"/>
          <p:cNvSpPr txBox="1"/>
          <p:nvPr>
            <p:ph type="title"/>
          </p:nvPr>
        </p:nvSpPr>
        <p:spPr>
          <a:xfrm>
            <a:off x="623750" y="1665450"/>
            <a:ext cx="2346600" cy="57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1">
    <p:spTree>
      <p:nvGrpSpPr>
        <p:cNvPr id="256" name="Shape 256"/>
        <p:cNvGrpSpPr/>
        <p:nvPr/>
      </p:nvGrpSpPr>
      <p:grpSpPr>
        <a:xfrm>
          <a:off x="0" y="0"/>
          <a:ext cx="0" cy="0"/>
          <a:chOff x="0" y="0"/>
          <a:chExt cx="0" cy="0"/>
        </a:xfrm>
      </p:grpSpPr>
      <p:sp>
        <p:nvSpPr>
          <p:cNvPr id="257" name="Google Shape;257;p24"/>
          <p:cNvSpPr/>
          <p:nvPr/>
        </p:nvSpPr>
        <p:spPr>
          <a:xfrm rot="-4829009">
            <a:off x="-1120945" y="2026848"/>
            <a:ext cx="4503698" cy="5009242"/>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5854194" y="-1378250"/>
            <a:ext cx="4331760" cy="4668938"/>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txBox="1"/>
          <p:nvPr>
            <p:ph idx="1" type="subTitle"/>
          </p:nvPr>
        </p:nvSpPr>
        <p:spPr>
          <a:xfrm>
            <a:off x="1556213" y="3386575"/>
            <a:ext cx="25293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0" name="Google Shape;260;p24"/>
          <p:cNvSpPr txBox="1"/>
          <p:nvPr>
            <p:ph idx="2" type="subTitle"/>
          </p:nvPr>
        </p:nvSpPr>
        <p:spPr>
          <a:xfrm>
            <a:off x="5058413" y="3386550"/>
            <a:ext cx="25293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1" name="Google Shape;261;p24"/>
          <p:cNvSpPr txBox="1"/>
          <p:nvPr>
            <p:ph idx="3" type="subTitle"/>
          </p:nvPr>
        </p:nvSpPr>
        <p:spPr>
          <a:xfrm>
            <a:off x="1692338" y="3720100"/>
            <a:ext cx="2257200" cy="61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4"/>
          <p:cNvSpPr txBox="1"/>
          <p:nvPr>
            <p:ph idx="4" type="subTitle"/>
          </p:nvPr>
        </p:nvSpPr>
        <p:spPr>
          <a:xfrm>
            <a:off x="5194663" y="3720100"/>
            <a:ext cx="2257200" cy="61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4"/>
          <p:cNvSpPr txBox="1"/>
          <p:nvPr>
            <p:ph type="title"/>
          </p:nvPr>
        </p:nvSpPr>
        <p:spPr>
          <a:xfrm>
            <a:off x="623750" y="453625"/>
            <a:ext cx="78003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1_2">
    <p:spTree>
      <p:nvGrpSpPr>
        <p:cNvPr id="264" name="Shape 264"/>
        <p:cNvGrpSpPr/>
        <p:nvPr/>
      </p:nvGrpSpPr>
      <p:grpSpPr>
        <a:xfrm>
          <a:off x="0" y="0"/>
          <a:ext cx="0" cy="0"/>
          <a:chOff x="0" y="0"/>
          <a:chExt cx="0" cy="0"/>
        </a:xfrm>
      </p:grpSpPr>
      <p:sp>
        <p:nvSpPr>
          <p:cNvPr id="265" name="Google Shape;265;p25"/>
          <p:cNvSpPr/>
          <p:nvPr/>
        </p:nvSpPr>
        <p:spPr>
          <a:xfrm rot="-4829009">
            <a:off x="-762570" y="670323"/>
            <a:ext cx="4503698" cy="5009242"/>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a:off x="5246044" y="-1193625"/>
            <a:ext cx="4331760" cy="4668938"/>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txBox="1"/>
          <p:nvPr>
            <p:ph idx="1" type="subTitle"/>
          </p:nvPr>
        </p:nvSpPr>
        <p:spPr>
          <a:xfrm>
            <a:off x="1586491" y="1963525"/>
            <a:ext cx="33324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8" name="Google Shape;268;p25"/>
          <p:cNvSpPr txBox="1"/>
          <p:nvPr>
            <p:ph idx="2" type="subTitle"/>
          </p:nvPr>
        </p:nvSpPr>
        <p:spPr>
          <a:xfrm>
            <a:off x="1586475" y="2449475"/>
            <a:ext cx="3332400" cy="73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hlink"/>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69" name="Google Shape;269;p25"/>
          <p:cNvSpPr txBox="1"/>
          <p:nvPr>
            <p:ph type="title"/>
          </p:nvPr>
        </p:nvSpPr>
        <p:spPr>
          <a:xfrm>
            <a:off x="623750" y="453625"/>
            <a:ext cx="3024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0" name="Google Shape;270;p25"/>
          <p:cNvSpPr txBox="1"/>
          <p:nvPr>
            <p:ph idx="3" type="subTitle"/>
          </p:nvPr>
        </p:nvSpPr>
        <p:spPr>
          <a:xfrm>
            <a:off x="5446410" y="1963525"/>
            <a:ext cx="21111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71" name="Google Shape;271;p25"/>
          <p:cNvSpPr txBox="1"/>
          <p:nvPr>
            <p:ph idx="4" type="subTitle"/>
          </p:nvPr>
        </p:nvSpPr>
        <p:spPr>
          <a:xfrm>
            <a:off x="5446400" y="2449475"/>
            <a:ext cx="2111100" cy="73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72" name="Google Shape;272;p25"/>
          <p:cNvSpPr/>
          <p:nvPr/>
        </p:nvSpPr>
        <p:spPr>
          <a:xfrm rot="-8999966">
            <a:off x="661419" y="3609473"/>
            <a:ext cx="3750676" cy="3032088"/>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a:off x="3387091" y="-1351149"/>
            <a:ext cx="3750829" cy="2791791"/>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5"/>
          <p:cNvGrpSpPr/>
          <p:nvPr/>
        </p:nvGrpSpPr>
        <p:grpSpPr>
          <a:xfrm>
            <a:off x="7137915" y="4006116"/>
            <a:ext cx="1279646" cy="1194765"/>
            <a:chOff x="4439940" y="1452641"/>
            <a:chExt cx="1279646" cy="1194765"/>
          </a:xfrm>
        </p:grpSpPr>
        <p:sp>
          <p:nvSpPr>
            <p:cNvPr id="275" name="Google Shape;275;p25"/>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1_2_1">
    <p:spTree>
      <p:nvGrpSpPr>
        <p:cNvPr id="289" name="Shape 289"/>
        <p:cNvGrpSpPr/>
        <p:nvPr/>
      </p:nvGrpSpPr>
      <p:grpSpPr>
        <a:xfrm>
          <a:off x="0" y="0"/>
          <a:ext cx="0" cy="0"/>
          <a:chOff x="0" y="0"/>
          <a:chExt cx="0" cy="0"/>
        </a:xfrm>
      </p:grpSpPr>
      <p:sp>
        <p:nvSpPr>
          <p:cNvPr id="290" name="Google Shape;290;p26"/>
          <p:cNvSpPr/>
          <p:nvPr/>
        </p:nvSpPr>
        <p:spPr>
          <a:xfrm rot="-4829009">
            <a:off x="5351530" y="-719752"/>
            <a:ext cx="4503698" cy="5009242"/>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txBox="1"/>
          <p:nvPr>
            <p:ph idx="1" type="subTitle"/>
          </p:nvPr>
        </p:nvSpPr>
        <p:spPr>
          <a:xfrm>
            <a:off x="918182" y="1140900"/>
            <a:ext cx="2529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92" name="Google Shape;292;p26"/>
          <p:cNvSpPr txBox="1"/>
          <p:nvPr>
            <p:ph idx="2" type="subTitle"/>
          </p:nvPr>
        </p:nvSpPr>
        <p:spPr>
          <a:xfrm>
            <a:off x="918175" y="1550625"/>
            <a:ext cx="3621900" cy="320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93" name="Google Shape;293;p26"/>
          <p:cNvSpPr txBox="1"/>
          <p:nvPr>
            <p:ph type="title"/>
          </p:nvPr>
        </p:nvSpPr>
        <p:spPr>
          <a:xfrm>
            <a:off x="623750" y="453625"/>
            <a:ext cx="3024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4" name="Google Shape;294;p26"/>
          <p:cNvSpPr txBox="1"/>
          <p:nvPr>
            <p:ph idx="3" type="subTitle"/>
          </p:nvPr>
        </p:nvSpPr>
        <p:spPr>
          <a:xfrm>
            <a:off x="4372464" y="1550625"/>
            <a:ext cx="3621900" cy="320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95" name="Google Shape;295;p26"/>
          <p:cNvSpPr/>
          <p:nvPr/>
        </p:nvSpPr>
        <p:spPr>
          <a:xfrm rot="2133339">
            <a:off x="4785030" y="-1722712"/>
            <a:ext cx="3750683" cy="3032094"/>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6"/>
          <p:cNvGrpSpPr/>
          <p:nvPr/>
        </p:nvGrpSpPr>
        <p:grpSpPr>
          <a:xfrm>
            <a:off x="8354240" y="539991"/>
            <a:ext cx="1279646" cy="1194765"/>
            <a:chOff x="4439940" y="1452641"/>
            <a:chExt cx="1279646" cy="1194765"/>
          </a:xfrm>
        </p:grpSpPr>
        <p:sp>
          <p:nvSpPr>
            <p:cNvPr id="297" name="Google Shape;297;p26"/>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1_1">
    <p:spTree>
      <p:nvGrpSpPr>
        <p:cNvPr id="311" name="Shape 311"/>
        <p:cNvGrpSpPr/>
        <p:nvPr/>
      </p:nvGrpSpPr>
      <p:grpSpPr>
        <a:xfrm>
          <a:off x="0" y="0"/>
          <a:ext cx="0" cy="0"/>
          <a:chOff x="0" y="0"/>
          <a:chExt cx="0" cy="0"/>
        </a:xfrm>
      </p:grpSpPr>
      <p:sp>
        <p:nvSpPr>
          <p:cNvPr id="312" name="Google Shape;312;p27"/>
          <p:cNvSpPr/>
          <p:nvPr/>
        </p:nvSpPr>
        <p:spPr>
          <a:xfrm rot="9000002">
            <a:off x="7954465" y="-1453357"/>
            <a:ext cx="4151192" cy="3089903"/>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2305838" y="-438019"/>
            <a:ext cx="6118161" cy="6546327"/>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txBox="1"/>
          <p:nvPr>
            <p:ph type="title"/>
          </p:nvPr>
        </p:nvSpPr>
        <p:spPr>
          <a:xfrm>
            <a:off x="4774200" y="1237100"/>
            <a:ext cx="3473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5" name="Google Shape;315;p27"/>
          <p:cNvSpPr txBox="1"/>
          <p:nvPr>
            <p:ph idx="1" type="subTitle"/>
          </p:nvPr>
        </p:nvSpPr>
        <p:spPr>
          <a:xfrm>
            <a:off x="4774200" y="1595025"/>
            <a:ext cx="3473100" cy="6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27"/>
          <p:cNvSpPr txBox="1"/>
          <p:nvPr>
            <p:ph idx="2" type="title"/>
          </p:nvPr>
        </p:nvSpPr>
        <p:spPr>
          <a:xfrm>
            <a:off x="4774200" y="2427088"/>
            <a:ext cx="3473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 name="Google Shape;317;p27"/>
          <p:cNvSpPr txBox="1"/>
          <p:nvPr>
            <p:ph idx="3" type="subTitle"/>
          </p:nvPr>
        </p:nvSpPr>
        <p:spPr>
          <a:xfrm>
            <a:off x="4774200" y="2785013"/>
            <a:ext cx="3473100" cy="6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27"/>
          <p:cNvSpPr txBox="1"/>
          <p:nvPr>
            <p:ph idx="4" type="title"/>
          </p:nvPr>
        </p:nvSpPr>
        <p:spPr>
          <a:xfrm>
            <a:off x="4774200" y="3617075"/>
            <a:ext cx="3473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 name="Google Shape;319;p27"/>
          <p:cNvSpPr txBox="1"/>
          <p:nvPr>
            <p:ph idx="5" type="subTitle"/>
          </p:nvPr>
        </p:nvSpPr>
        <p:spPr>
          <a:xfrm>
            <a:off x="4774200" y="3975000"/>
            <a:ext cx="3473100" cy="6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27"/>
          <p:cNvSpPr txBox="1"/>
          <p:nvPr>
            <p:ph idx="6" type="title"/>
          </p:nvPr>
        </p:nvSpPr>
        <p:spPr>
          <a:xfrm>
            <a:off x="4116800" y="453625"/>
            <a:ext cx="43074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1_1_1">
    <p:spTree>
      <p:nvGrpSpPr>
        <p:cNvPr id="321" name="Shape 321"/>
        <p:cNvGrpSpPr/>
        <p:nvPr/>
      </p:nvGrpSpPr>
      <p:grpSpPr>
        <a:xfrm>
          <a:off x="0" y="0"/>
          <a:ext cx="0" cy="0"/>
          <a:chOff x="0" y="0"/>
          <a:chExt cx="0" cy="0"/>
        </a:xfrm>
      </p:grpSpPr>
      <p:sp>
        <p:nvSpPr>
          <p:cNvPr id="322" name="Google Shape;322;p28"/>
          <p:cNvSpPr/>
          <p:nvPr/>
        </p:nvSpPr>
        <p:spPr>
          <a:xfrm rot="6870950">
            <a:off x="6601507" y="-584502"/>
            <a:ext cx="4503716" cy="5009262"/>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rot="-9900014">
            <a:off x="-1272701" y="-1454422"/>
            <a:ext cx="4331826" cy="4669009"/>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rot="10800000">
            <a:off x="7743021" y="-890827"/>
            <a:ext cx="3016129" cy="2245029"/>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8"/>
          <p:cNvGrpSpPr/>
          <p:nvPr/>
        </p:nvGrpSpPr>
        <p:grpSpPr>
          <a:xfrm>
            <a:off x="346359" y="361380"/>
            <a:ext cx="606728" cy="665239"/>
            <a:chOff x="3173184" y="2368405"/>
            <a:chExt cx="606728" cy="665239"/>
          </a:xfrm>
        </p:grpSpPr>
        <p:sp>
          <p:nvSpPr>
            <p:cNvPr id="326" name="Google Shape;326;p28"/>
            <p:cNvSpPr/>
            <p:nvPr/>
          </p:nvSpPr>
          <p:spPr>
            <a:xfrm>
              <a:off x="3701586" y="2436844"/>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3458823" y="2621266"/>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3190644" y="2368405"/>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3173184" y="2609598"/>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3340676" y="2962255"/>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8"/>
          <p:cNvSpPr txBox="1"/>
          <p:nvPr>
            <p:ph type="title"/>
          </p:nvPr>
        </p:nvSpPr>
        <p:spPr>
          <a:xfrm>
            <a:off x="1112150" y="3685962"/>
            <a:ext cx="1569300" cy="37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2" name="Google Shape;332;p28"/>
          <p:cNvSpPr txBox="1"/>
          <p:nvPr>
            <p:ph idx="1" type="subTitle"/>
          </p:nvPr>
        </p:nvSpPr>
        <p:spPr>
          <a:xfrm>
            <a:off x="854425" y="3988177"/>
            <a:ext cx="20847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3" name="Google Shape;333;p28"/>
          <p:cNvSpPr txBox="1"/>
          <p:nvPr>
            <p:ph idx="2" type="title"/>
          </p:nvPr>
        </p:nvSpPr>
        <p:spPr>
          <a:xfrm>
            <a:off x="3739255" y="3685958"/>
            <a:ext cx="1569300" cy="37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 name="Google Shape;334;p28"/>
          <p:cNvSpPr txBox="1"/>
          <p:nvPr>
            <p:ph idx="3" type="subTitle"/>
          </p:nvPr>
        </p:nvSpPr>
        <p:spPr>
          <a:xfrm>
            <a:off x="3481540" y="3988177"/>
            <a:ext cx="20847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5" name="Google Shape;335;p28"/>
          <p:cNvSpPr txBox="1"/>
          <p:nvPr>
            <p:ph idx="4" type="title"/>
          </p:nvPr>
        </p:nvSpPr>
        <p:spPr>
          <a:xfrm>
            <a:off x="6366375" y="3685962"/>
            <a:ext cx="1569300" cy="37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6" name="Google Shape;336;p28"/>
          <p:cNvSpPr txBox="1"/>
          <p:nvPr>
            <p:ph idx="5" type="subTitle"/>
          </p:nvPr>
        </p:nvSpPr>
        <p:spPr>
          <a:xfrm>
            <a:off x="6108671" y="3988177"/>
            <a:ext cx="20847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28"/>
          <p:cNvSpPr txBox="1"/>
          <p:nvPr>
            <p:ph idx="6" type="title"/>
          </p:nvPr>
        </p:nvSpPr>
        <p:spPr>
          <a:xfrm>
            <a:off x="623750" y="453625"/>
            <a:ext cx="7800300" cy="57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8" name="Google Shape;338;p28"/>
          <p:cNvSpPr txBox="1"/>
          <p:nvPr>
            <p:ph hasCustomPrompt="1" idx="7" type="title"/>
          </p:nvPr>
        </p:nvSpPr>
        <p:spPr>
          <a:xfrm>
            <a:off x="1441388" y="1169797"/>
            <a:ext cx="910800" cy="54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39" name="Google Shape;339;p28"/>
          <p:cNvSpPr txBox="1"/>
          <p:nvPr>
            <p:ph hasCustomPrompt="1" idx="8" type="title"/>
          </p:nvPr>
        </p:nvSpPr>
        <p:spPr>
          <a:xfrm>
            <a:off x="4068493" y="1169797"/>
            <a:ext cx="910800" cy="54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40" name="Google Shape;340;p28"/>
          <p:cNvSpPr txBox="1"/>
          <p:nvPr>
            <p:ph hasCustomPrompt="1" idx="9" type="title"/>
          </p:nvPr>
        </p:nvSpPr>
        <p:spPr>
          <a:xfrm>
            <a:off x="6695613" y="1169797"/>
            <a:ext cx="910800" cy="54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1_1_2">
    <p:spTree>
      <p:nvGrpSpPr>
        <p:cNvPr id="341" name="Shape 341"/>
        <p:cNvGrpSpPr/>
        <p:nvPr/>
      </p:nvGrpSpPr>
      <p:grpSpPr>
        <a:xfrm>
          <a:off x="0" y="0"/>
          <a:ext cx="0" cy="0"/>
          <a:chOff x="0" y="0"/>
          <a:chExt cx="0" cy="0"/>
        </a:xfrm>
      </p:grpSpPr>
      <p:sp>
        <p:nvSpPr>
          <p:cNvPr id="342" name="Google Shape;342;p29"/>
          <p:cNvSpPr/>
          <p:nvPr/>
        </p:nvSpPr>
        <p:spPr>
          <a:xfrm rot="9000002">
            <a:off x="-842010" y="-1790007"/>
            <a:ext cx="4151192" cy="3089903"/>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12" y="-443581"/>
            <a:ext cx="6118161" cy="6546327"/>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txBox="1"/>
          <p:nvPr>
            <p:ph type="title"/>
          </p:nvPr>
        </p:nvSpPr>
        <p:spPr>
          <a:xfrm>
            <a:off x="791275" y="2306650"/>
            <a:ext cx="1991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5" name="Google Shape;345;p29"/>
          <p:cNvSpPr txBox="1"/>
          <p:nvPr>
            <p:ph idx="1" type="subTitle"/>
          </p:nvPr>
        </p:nvSpPr>
        <p:spPr>
          <a:xfrm>
            <a:off x="791275" y="2779975"/>
            <a:ext cx="1991100" cy="10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29"/>
          <p:cNvSpPr txBox="1"/>
          <p:nvPr>
            <p:ph idx="2" type="title"/>
          </p:nvPr>
        </p:nvSpPr>
        <p:spPr>
          <a:xfrm>
            <a:off x="3576450" y="2306650"/>
            <a:ext cx="1991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7" name="Google Shape;347;p29"/>
          <p:cNvSpPr txBox="1"/>
          <p:nvPr>
            <p:ph idx="3" type="subTitle"/>
          </p:nvPr>
        </p:nvSpPr>
        <p:spPr>
          <a:xfrm>
            <a:off x="3576450" y="2779950"/>
            <a:ext cx="1991100" cy="10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29"/>
          <p:cNvSpPr txBox="1"/>
          <p:nvPr>
            <p:ph idx="4" type="title"/>
          </p:nvPr>
        </p:nvSpPr>
        <p:spPr>
          <a:xfrm>
            <a:off x="6361625" y="2306650"/>
            <a:ext cx="1991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 name="Google Shape;349;p29"/>
          <p:cNvSpPr txBox="1"/>
          <p:nvPr>
            <p:ph idx="5" type="subTitle"/>
          </p:nvPr>
        </p:nvSpPr>
        <p:spPr>
          <a:xfrm>
            <a:off x="6361625" y="2779975"/>
            <a:ext cx="1991100" cy="10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29"/>
          <p:cNvSpPr txBox="1"/>
          <p:nvPr>
            <p:ph idx="6" type="title"/>
          </p:nvPr>
        </p:nvSpPr>
        <p:spPr>
          <a:xfrm>
            <a:off x="2418300" y="453625"/>
            <a:ext cx="4307400" cy="54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1" name="Google Shape;351;p29"/>
          <p:cNvSpPr/>
          <p:nvPr/>
        </p:nvSpPr>
        <p:spPr>
          <a:xfrm rot="-7390654">
            <a:off x="4482553" y="4397040"/>
            <a:ext cx="4151182" cy="308989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29"/>
          <p:cNvGrpSpPr/>
          <p:nvPr/>
        </p:nvGrpSpPr>
        <p:grpSpPr>
          <a:xfrm>
            <a:off x="7655871" y="-71125"/>
            <a:ext cx="1187107" cy="1222260"/>
            <a:chOff x="3553196" y="3571850"/>
            <a:chExt cx="1187107" cy="1222260"/>
          </a:xfrm>
        </p:grpSpPr>
        <p:sp>
          <p:nvSpPr>
            <p:cNvPr id="353" name="Google Shape;353;p29"/>
            <p:cNvSpPr/>
            <p:nvPr/>
          </p:nvSpPr>
          <p:spPr>
            <a:xfrm>
              <a:off x="4149337" y="3571850"/>
              <a:ext cx="67655" cy="50577"/>
            </a:xfrm>
            <a:custGeom>
              <a:rect b="b" l="l" r="r" t="t"/>
              <a:pathLst>
                <a:path extrusionOk="0" h="2384" w="3189">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3620914" y="4123694"/>
              <a:ext cx="72534" cy="54183"/>
            </a:xfrm>
            <a:custGeom>
              <a:rect b="b" l="l" r="r" t="t"/>
              <a:pathLst>
                <a:path extrusionOk="0" h="2554" w="3419">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4362569" y="4211270"/>
              <a:ext cx="128011" cy="95616"/>
            </a:xfrm>
            <a:custGeom>
              <a:rect b="b" l="l" r="r" t="t"/>
              <a:pathLst>
                <a:path extrusionOk="0" h="4507" w="6034">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4359578" y="3752113"/>
              <a:ext cx="137961" cy="103062"/>
            </a:xfrm>
            <a:custGeom>
              <a:rect b="b" l="l" r="r" t="t"/>
              <a:pathLst>
                <a:path extrusionOk="0" h="4858" w="6503">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4086435" y="3969122"/>
              <a:ext cx="160513" cy="119886"/>
            </a:xfrm>
            <a:custGeom>
              <a:rect b="b" l="l" r="r" t="t"/>
              <a:pathLst>
                <a:path extrusionOk="0" h="5651" w="7566">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3929847" y="4356486"/>
              <a:ext cx="97738" cy="73171"/>
            </a:xfrm>
            <a:custGeom>
              <a:rect b="b" l="l" r="r" t="t"/>
              <a:pathLst>
                <a:path extrusionOk="0" h="3449" w="4607">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3768167" y="3770146"/>
              <a:ext cx="77053" cy="57471"/>
            </a:xfrm>
            <a:custGeom>
              <a:rect b="b" l="l" r="r" t="t"/>
              <a:pathLst>
                <a:path extrusionOk="0" h="2709" w="3632">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3553196" y="4351267"/>
              <a:ext cx="79047" cy="59169"/>
            </a:xfrm>
            <a:custGeom>
              <a:rect b="b" l="l" r="r" t="t"/>
              <a:pathLst>
                <a:path extrusionOk="0" h="2789" w="3726">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4081598" y="4330795"/>
              <a:ext cx="157840" cy="117786"/>
            </a:xfrm>
            <a:custGeom>
              <a:rect b="b" l="l" r="r" t="t"/>
              <a:pathLst>
                <a:path extrusionOk="0" h="5552" w="744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4319418" y="4014585"/>
              <a:ext cx="121965" cy="91225"/>
            </a:xfrm>
            <a:custGeom>
              <a:rect b="b" l="l" r="r" t="t"/>
              <a:pathLst>
                <a:path extrusionOk="0" h="4300" w="5749">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3808030" y="4111814"/>
              <a:ext cx="153809" cy="115091"/>
            </a:xfrm>
            <a:custGeom>
              <a:rect b="b" l="l" r="r" t="t"/>
              <a:pathLst>
                <a:path extrusionOk="0" h="5425" w="725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3675373" y="4685764"/>
              <a:ext cx="145089" cy="108345"/>
            </a:xfrm>
            <a:custGeom>
              <a:rect b="b" l="l" r="r" t="t"/>
              <a:pathLst>
                <a:path extrusionOk="0" h="5107" w="6839">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3936487" y="4660391"/>
              <a:ext cx="121986" cy="91055"/>
            </a:xfrm>
            <a:custGeom>
              <a:rect b="b" l="l" r="r" t="t"/>
              <a:pathLst>
                <a:path extrusionOk="0" h="4292" w="575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4173056" y="4503485"/>
              <a:ext cx="91734" cy="68631"/>
            </a:xfrm>
            <a:custGeom>
              <a:rect b="b" l="l" r="r" t="t"/>
              <a:pathLst>
                <a:path extrusionOk="0" h="3235" w="4324">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4378268" y="4427917"/>
              <a:ext cx="160979" cy="120331"/>
            </a:xfrm>
            <a:custGeom>
              <a:rect b="b" l="l" r="r" t="t"/>
              <a:pathLst>
                <a:path extrusionOk="0" h="5672" w="7588">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4651708" y="3878321"/>
              <a:ext cx="88594" cy="66148"/>
            </a:xfrm>
            <a:custGeom>
              <a:rect b="b" l="l" r="r" t="t"/>
              <a:pathLst>
                <a:path extrusionOk="0" h="3118" w="4176">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
    <p:spTree>
      <p:nvGrpSpPr>
        <p:cNvPr id="369" name="Shape 369"/>
        <p:cNvGrpSpPr/>
        <p:nvPr/>
      </p:nvGrpSpPr>
      <p:grpSpPr>
        <a:xfrm>
          <a:off x="0" y="0"/>
          <a:ext cx="0" cy="0"/>
          <a:chOff x="0" y="0"/>
          <a:chExt cx="0" cy="0"/>
        </a:xfrm>
      </p:grpSpPr>
      <p:sp>
        <p:nvSpPr>
          <p:cNvPr id="370" name="Google Shape;370;p30"/>
          <p:cNvSpPr/>
          <p:nvPr/>
        </p:nvSpPr>
        <p:spPr>
          <a:xfrm>
            <a:off x="2441889" y="-3163677"/>
            <a:ext cx="6337551" cy="6780844"/>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txBox="1"/>
          <p:nvPr>
            <p:ph type="title"/>
          </p:nvPr>
        </p:nvSpPr>
        <p:spPr>
          <a:xfrm>
            <a:off x="560499" y="1924300"/>
            <a:ext cx="2341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372" name="Google Shape;372;p30"/>
          <p:cNvSpPr txBox="1"/>
          <p:nvPr>
            <p:ph idx="1" type="subTitle"/>
          </p:nvPr>
        </p:nvSpPr>
        <p:spPr>
          <a:xfrm>
            <a:off x="560499" y="2374549"/>
            <a:ext cx="234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3" name="Google Shape;373;p30"/>
          <p:cNvSpPr txBox="1"/>
          <p:nvPr>
            <p:ph idx="2" type="title"/>
          </p:nvPr>
        </p:nvSpPr>
        <p:spPr>
          <a:xfrm>
            <a:off x="3296548" y="1924300"/>
            <a:ext cx="2341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374" name="Google Shape;374;p30"/>
          <p:cNvSpPr txBox="1"/>
          <p:nvPr>
            <p:ph idx="3" type="subTitle"/>
          </p:nvPr>
        </p:nvSpPr>
        <p:spPr>
          <a:xfrm>
            <a:off x="3296548" y="2374549"/>
            <a:ext cx="234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30"/>
          <p:cNvSpPr txBox="1"/>
          <p:nvPr>
            <p:ph idx="4" type="title"/>
          </p:nvPr>
        </p:nvSpPr>
        <p:spPr>
          <a:xfrm>
            <a:off x="560499" y="3510100"/>
            <a:ext cx="2341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376" name="Google Shape;376;p30"/>
          <p:cNvSpPr txBox="1"/>
          <p:nvPr>
            <p:ph idx="5" type="subTitle"/>
          </p:nvPr>
        </p:nvSpPr>
        <p:spPr>
          <a:xfrm>
            <a:off x="560499" y="3960349"/>
            <a:ext cx="234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 name="Google Shape;377;p30"/>
          <p:cNvSpPr txBox="1"/>
          <p:nvPr>
            <p:ph idx="6" type="title"/>
          </p:nvPr>
        </p:nvSpPr>
        <p:spPr>
          <a:xfrm>
            <a:off x="3296548" y="3510100"/>
            <a:ext cx="2341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378" name="Google Shape;378;p30"/>
          <p:cNvSpPr txBox="1"/>
          <p:nvPr>
            <p:ph idx="7" type="subTitle"/>
          </p:nvPr>
        </p:nvSpPr>
        <p:spPr>
          <a:xfrm>
            <a:off x="3296548" y="3960349"/>
            <a:ext cx="234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9" name="Google Shape;379;p30"/>
          <p:cNvSpPr txBox="1"/>
          <p:nvPr>
            <p:ph idx="8" type="title"/>
          </p:nvPr>
        </p:nvSpPr>
        <p:spPr>
          <a:xfrm>
            <a:off x="623750" y="453625"/>
            <a:ext cx="5014200" cy="622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rot="-4828982">
            <a:off x="-1206139" y="-1062573"/>
            <a:ext cx="6780965" cy="7542134"/>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20000" y="1045583"/>
            <a:ext cx="7704000" cy="3719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Source Sans Pro"/>
              <a:buAutoNum type="arabicPeriod"/>
              <a:defRPr sz="1200"/>
            </a:lvl1pPr>
            <a:lvl2pPr indent="-304800" lvl="1" marL="914400" rtl="0">
              <a:lnSpc>
                <a:spcPct val="100000"/>
              </a:lnSpc>
              <a:spcBef>
                <a:spcPts val="0"/>
              </a:spcBef>
              <a:spcAft>
                <a:spcPts val="0"/>
              </a:spcAft>
              <a:buClr>
                <a:srgbClr val="434343"/>
              </a:buClr>
              <a:buSzPts val="1200"/>
              <a:buFont typeface="Roboto Condensed"/>
              <a:buAutoNum type="alphaLcPeriod"/>
              <a:defRPr/>
            </a:lvl2pPr>
            <a:lvl3pPr indent="-304800" lvl="2" marL="1371600" rtl="0">
              <a:lnSpc>
                <a:spcPct val="115000"/>
              </a:lnSpc>
              <a:spcBef>
                <a:spcPts val="0"/>
              </a:spcBef>
              <a:spcAft>
                <a:spcPts val="0"/>
              </a:spcAft>
              <a:buClr>
                <a:srgbClr val="434343"/>
              </a:buClr>
              <a:buSzPts val="1200"/>
              <a:buFont typeface="Roboto Condensed"/>
              <a:buAutoNum type="romanLcPeriod"/>
              <a:defRPr/>
            </a:lvl3pPr>
            <a:lvl4pPr indent="-304800" lvl="3" marL="1828800" rtl="0">
              <a:lnSpc>
                <a:spcPct val="115000"/>
              </a:lnSpc>
              <a:spcBef>
                <a:spcPts val="0"/>
              </a:spcBef>
              <a:spcAft>
                <a:spcPts val="0"/>
              </a:spcAft>
              <a:buClr>
                <a:srgbClr val="434343"/>
              </a:buClr>
              <a:buSzPts val="1200"/>
              <a:buFont typeface="Roboto Condensed"/>
              <a:buAutoNum type="arabicPeriod"/>
              <a:defRPr/>
            </a:lvl4pPr>
            <a:lvl5pPr indent="-304800" lvl="4" marL="2286000" rtl="0">
              <a:lnSpc>
                <a:spcPct val="115000"/>
              </a:lnSpc>
              <a:spcBef>
                <a:spcPts val="0"/>
              </a:spcBef>
              <a:spcAft>
                <a:spcPts val="0"/>
              </a:spcAft>
              <a:buClr>
                <a:srgbClr val="434343"/>
              </a:buClr>
              <a:buSzPts val="1200"/>
              <a:buFont typeface="Roboto Condensed"/>
              <a:buAutoNum type="alphaLcPeriod"/>
              <a:defRPr/>
            </a:lvl5pPr>
            <a:lvl6pPr indent="-304800" lvl="5" marL="2743200" rtl="0">
              <a:lnSpc>
                <a:spcPct val="115000"/>
              </a:lnSpc>
              <a:spcBef>
                <a:spcPts val="0"/>
              </a:spcBef>
              <a:spcAft>
                <a:spcPts val="0"/>
              </a:spcAft>
              <a:buClr>
                <a:srgbClr val="434343"/>
              </a:buClr>
              <a:buSzPts val="1200"/>
              <a:buFont typeface="Roboto Condensed"/>
              <a:buAutoNum type="romanLcPeriod"/>
              <a:defRPr/>
            </a:lvl6pPr>
            <a:lvl7pPr indent="-304800" lvl="6" marL="3200400" rtl="0">
              <a:lnSpc>
                <a:spcPct val="115000"/>
              </a:lnSpc>
              <a:spcBef>
                <a:spcPts val="0"/>
              </a:spcBef>
              <a:spcAft>
                <a:spcPts val="0"/>
              </a:spcAft>
              <a:buClr>
                <a:srgbClr val="434343"/>
              </a:buClr>
              <a:buSzPts val="1200"/>
              <a:buFont typeface="Roboto Condensed"/>
              <a:buAutoNum type="arabicPeriod"/>
              <a:defRPr/>
            </a:lvl7pPr>
            <a:lvl8pPr indent="-304800" lvl="7" marL="3657600" rtl="0">
              <a:lnSpc>
                <a:spcPct val="115000"/>
              </a:lnSpc>
              <a:spcBef>
                <a:spcPts val="0"/>
              </a:spcBef>
              <a:spcAft>
                <a:spcPts val="0"/>
              </a:spcAft>
              <a:buClr>
                <a:srgbClr val="434343"/>
              </a:buClr>
              <a:buSzPts val="1200"/>
              <a:buFont typeface="Roboto Condensed"/>
              <a:buAutoNum type="alphaLcPeriod"/>
              <a:defRPr/>
            </a:lvl8pPr>
            <a:lvl9pPr indent="-304800" lvl="8" marL="4114800" rtl="0">
              <a:lnSpc>
                <a:spcPct val="115000"/>
              </a:lnSpc>
              <a:spcBef>
                <a:spcPts val="0"/>
              </a:spcBef>
              <a:spcAft>
                <a:spcPts val="0"/>
              </a:spcAft>
              <a:buClr>
                <a:srgbClr val="434343"/>
              </a:buClr>
              <a:buSzPts val="1200"/>
              <a:buFont typeface="Roboto Condensed"/>
              <a:buAutoNum type="romanLcPeriod"/>
              <a:defRPr/>
            </a:lvl9pPr>
          </a:lstStyle>
          <a:p/>
        </p:txBody>
      </p:sp>
      <p:sp>
        <p:nvSpPr>
          <p:cNvPr id="20" name="Google Shape;20;p4"/>
          <p:cNvSpPr txBox="1"/>
          <p:nvPr>
            <p:ph type="title"/>
          </p:nvPr>
        </p:nvSpPr>
        <p:spPr>
          <a:xfrm>
            <a:off x="623750" y="453625"/>
            <a:ext cx="78003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4"/>
          <p:cNvSpPr/>
          <p:nvPr/>
        </p:nvSpPr>
        <p:spPr>
          <a:xfrm rot="-8655133">
            <a:off x="7379775" y="-810551"/>
            <a:ext cx="3016057" cy="224497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4"/>
          <p:cNvGrpSpPr/>
          <p:nvPr/>
        </p:nvGrpSpPr>
        <p:grpSpPr>
          <a:xfrm>
            <a:off x="54703" y="3345778"/>
            <a:ext cx="732384" cy="769298"/>
            <a:chOff x="2579178" y="911853"/>
            <a:chExt cx="732384" cy="769298"/>
          </a:xfrm>
        </p:grpSpPr>
        <p:sp>
          <p:nvSpPr>
            <p:cNvPr id="23" name="Google Shape;23;p4"/>
            <p:cNvSpPr/>
            <p:nvPr/>
          </p:nvSpPr>
          <p:spPr>
            <a:xfrm>
              <a:off x="3207269" y="933217"/>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2925916" y="1256321"/>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2883231" y="1028515"/>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2889108" y="1424980"/>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3133547" y="1141145"/>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2579178" y="911853"/>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2649845" y="1326755"/>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2624111" y="1607048"/>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_1_1">
    <p:spTree>
      <p:nvGrpSpPr>
        <p:cNvPr id="380" name="Shape 380"/>
        <p:cNvGrpSpPr/>
        <p:nvPr/>
      </p:nvGrpSpPr>
      <p:grpSpPr>
        <a:xfrm>
          <a:off x="0" y="0"/>
          <a:ext cx="0" cy="0"/>
          <a:chOff x="0" y="0"/>
          <a:chExt cx="0" cy="0"/>
        </a:xfrm>
      </p:grpSpPr>
      <p:sp>
        <p:nvSpPr>
          <p:cNvPr id="381" name="Google Shape;381;p31"/>
          <p:cNvSpPr/>
          <p:nvPr/>
        </p:nvSpPr>
        <p:spPr>
          <a:xfrm rot="7679516">
            <a:off x="5481205" y="-2400982"/>
            <a:ext cx="4228770" cy="4557931"/>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rot="7679516">
            <a:off x="-3390345" y="380093"/>
            <a:ext cx="4228770" cy="4557931"/>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rot="10800000">
            <a:off x="4206971" y="-1437702"/>
            <a:ext cx="3016129" cy="2245029"/>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1"/>
          <p:cNvGrpSpPr/>
          <p:nvPr/>
        </p:nvGrpSpPr>
        <p:grpSpPr>
          <a:xfrm>
            <a:off x="8049934" y="280955"/>
            <a:ext cx="606728" cy="665239"/>
            <a:chOff x="3173184" y="2368405"/>
            <a:chExt cx="606728" cy="665239"/>
          </a:xfrm>
        </p:grpSpPr>
        <p:sp>
          <p:nvSpPr>
            <p:cNvPr id="385" name="Google Shape;385;p31"/>
            <p:cNvSpPr/>
            <p:nvPr/>
          </p:nvSpPr>
          <p:spPr>
            <a:xfrm>
              <a:off x="3701586" y="2436844"/>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3458823" y="2621266"/>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3190644" y="2368405"/>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3173184" y="2609598"/>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3340676" y="2962255"/>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1"/>
          <p:cNvSpPr txBox="1"/>
          <p:nvPr>
            <p:ph type="title"/>
          </p:nvPr>
        </p:nvSpPr>
        <p:spPr>
          <a:xfrm>
            <a:off x="834900" y="1835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1" name="Google Shape;391;p31"/>
          <p:cNvSpPr txBox="1"/>
          <p:nvPr>
            <p:ph idx="1" type="subTitle"/>
          </p:nvPr>
        </p:nvSpPr>
        <p:spPr>
          <a:xfrm>
            <a:off x="834825" y="2269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2" name="Google Shape;392;p31"/>
          <p:cNvSpPr txBox="1"/>
          <p:nvPr>
            <p:ph idx="2" type="title"/>
          </p:nvPr>
        </p:nvSpPr>
        <p:spPr>
          <a:xfrm>
            <a:off x="3534174" y="1835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3" name="Google Shape;393;p31"/>
          <p:cNvSpPr txBox="1"/>
          <p:nvPr>
            <p:ph idx="3" type="subTitle"/>
          </p:nvPr>
        </p:nvSpPr>
        <p:spPr>
          <a:xfrm>
            <a:off x="3534174" y="2269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4" name="Google Shape;394;p31"/>
          <p:cNvSpPr txBox="1"/>
          <p:nvPr>
            <p:ph idx="4" type="title"/>
          </p:nvPr>
        </p:nvSpPr>
        <p:spPr>
          <a:xfrm>
            <a:off x="834900" y="3497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5" name="Google Shape;395;p31"/>
          <p:cNvSpPr txBox="1"/>
          <p:nvPr>
            <p:ph idx="5" type="subTitle"/>
          </p:nvPr>
        </p:nvSpPr>
        <p:spPr>
          <a:xfrm>
            <a:off x="834825" y="3931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6" name="Google Shape;396;p31"/>
          <p:cNvSpPr txBox="1"/>
          <p:nvPr>
            <p:ph idx="6" type="title"/>
          </p:nvPr>
        </p:nvSpPr>
        <p:spPr>
          <a:xfrm>
            <a:off x="3534174" y="3497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7" name="Google Shape;397;p31"/>
          <p:cNvSpPr txBox="1"/>
          <p:nvPr>
            <p:ph idx="7" type="subTitle"/>
          </p:nvPr>
        </p:nvSpPr>
        <p:spPr>
          <a:xfrm>
            <a:off x="3534174" y="3931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31"/>
          <p:cNvSpPr txBox="1"/>
          <p:nvPr>
            <p:ph idx="8" type="title"/>
          </p:nvPr>
        </p:nvSpPr>
        <p:spPr>
          <a:xfrm>
            <a:off x="6233450" y="1835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9" name="Google Shape;399;p31"/>
          <p:cNvSpPr txBox="1"/>
          <p:nvPr>
            <p:ph idx="9" type="subTitle"/>
          </p:nvPr>
        </p:nvSpPr>
        <p:spPr>
          <a:xfrm>
            <a:off x="6233375" y="2269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 name="Google Shape;400;p31"/>
          <p:cNvSpPr txBox="1"/>
          <p:nvPr>
            <p:ph idx="13" type="title"/>
          </p:nvPr>
        </p:nvSpPr>
        <p:spPr>
          <a:xfrm>
            <a:off x="6233450" y="3497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1" name="Google Shape;401;p31"/>
          <p:cNvSpPr txBox="1"/>
          <p:nvPr>
            <p:ph idx="14" type="subTitle"/>
          </p:nvPr>
        </p:nvSpPr>
        <p:spPr>
          <a:xfrm>
            <a:off x="6233375" y="3931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2" name="Google Shape;402;p31"/>
          <p:cNvSpPr txBox="1"/>
          <p:nvPr>
            <p:ph idx="15"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1_1_1">
    <p:spTree>
      <p:nvGrpSpPr>
        <p:cNvPr id="403" name="Shape 403"/>
        <p:cNvGrpSpPr/>
        <p:nvPr/>
      </p:nvGrpSpPr>
      <p:grpSpPr>
        <a:xfrm>
          <a:off x="0" y="0"/>
          <a:ext cx="0" cy="0"/>
          <a:chOff x="0" y="0"/>
          <a:chExt cx="0" cy="0"/>
        </a:xfrm>
      </p:grpSpPr>
      <p:sp>
        <p:nvSpPr>
          <p:cNvPr id="404" name="Google Shape;404;p32"/>
          <p:cNvSpPr/>
          <p:nvPr/>
        </p:nvSpPr>
        <p:spPr>
          <a:xfrm rot="7679462">
            <a:off x="1388384" y="-1775919"/>
            <a:ext cx="7160890" cy="7717975"/>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txBox="1"/>
          <p:nvPr>
            <p:ph hasCustomPrompt="1" type="title"/>
          </p:nvPr>
        </p:nvSpPr>
        <p:spPr>
          <a:xfrm>
            <a:off x="4246375" y="540000"/>
            <a:ext cx="41277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35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06" name="Google Shape;406;p32"/>
          <p:cNvSpPr txBox="1"/>
          <p:nvPr>
            <p:ph idx="1" type="subTitle"/>
          </p:nvPr>
        </p:nvSpPr>
        <p:spPr>
          <a:xfrm>
            <a:off x="4296225" y="1246027"/>
            <a:ext cx="41277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32"/>
          <p:cNvSpPr txBox="1"/>
          <p:nvPr>
            <p:ph hasCustomPrompt="1" idx="2" type="title"/>
          </p:nvPr>
        </p:nvSpPr>
        <p:spPr>
          <a:xfrm>
            <a:off x="4246375" y="1996142"/>
            <a:ext cx="41277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35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08" name="Google Shape;408;p32"/>
          <p:cNvSpPr txBox="1"/>
          <p:nvPr>
            <p:ph idx="3" type="subTitle"/>
          </p:nvPr>
        </p:nvSpPr>
        <p:spPr>
          <a:xfrm>
            <a:off x="4296225" y="2702169"/>
            <a:ext cx="41277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9" name="Google Shape;409;p32"/>
          <p:cNvSpPr txBox="1"/>
          <p:nvPr>
            <p:ph hasCustomPrompt="1" idx="4" type="title"/>
          </p:nvPr>
        </p:nvSpPr>
        <p:spPr>
          <a:xfrm>
            <a:off x="4246375" y="3452296"/>
            <a:ext cx="41277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35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0" name="Google Shape;410;p32"/>
          <p:cNvSpPr txBox="1"/>
          <p:nvPr>
            <p:ph idx="5" type="subTitle"/>
          </p:nvPr>
        </p:nvSpPr>
        <p:spPr>
          <a:xfrm>
            <a:off x="4296225" y="4158324"/>
            <a:ext cx="41277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1" name="Google Shape;411;p32"/>
          <p:cNvSpPr/>
          <p:nvPr/>
        </p:nvSpPr>
        <p:spPr>
          <a:xfrm rot="4499951">
            <a:off x="7889217" y="-343571"/>
            <a:ext cx="3991859" cy="3227064"/>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_1_1_1">
    <p:spTree>
      <p:nvGrpSpPr>
        <p:cNvPr id="412" name="Shape 412"/>
        <p:cNvGrpSpPr/>
        <p:nvPr/>
      </p:nvGrpSpPr>
      <p:grpSpPr>
        <a:xfrm>
          <a:off x="0" y="0"/>
          <a:ext cx="0" cy="0"/>
          <a:chOff x="0" y="0"/>
          <a:chExt cx="0" cy="0"/>
        </a:xfrm>
      </p:grpSpPr>
      <p:sp>
        <p:nvSpPr>
          <p:cNvPr id="413" name="Google Shape;413;p33"/>
          <p:cNvSpPr/>
          <p:nvPr/>
        </p:nvSpPr>
        <p:spPr>
          <a:xfrm>
            <a:off x="3538739" y="-1925652"/>
            <a:ext cx="6337551" cy="6780844"/>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txBox="1"/>
          <p:nvPr>
            <p:ph type="ctrTitle"/>
          </p:nvPr>
        </p:nvSpPr>
        <p:spPr>
          <a:xfrm>
            <a:off x="4134975" y="553315"/>
            <a:ext cx="42840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5" name="Google Shape;415;p33"/>
          <p:cNvSpPr txBox="1"/>
          <p:nvPr>
            <p:ph idx="1" type="subTitle"/>
          </p:nvPr>
        </p:nvSpPr>
        <p:spPr>
          <a:xfrm>
            <a:off x="4186575" y="1471365"/>
            <a:ext cx="4232400" cy="12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6" name="Google Shape;416;p33"/>
          <p:cNvSpPr txBox="1"/>
          <p:nvPr>
            <p:ph idx="2" type="subTitle"/>
          </p:nvPr>
        </p:nvSpPr>
        <p:spPr>
          <a:xfrm>
            <a:off x="4186575" y="4165899"/>
            <a:ext cx="4232400" cy="29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7" name="Google Shape;417;p33"/>
          <p:cNvSpPr txBox="1"/>
          <p:nvPr/>
        </p:nvSpPr>
        <p:spPr>
          <a:xfrm>
            <a:off x="4186575" y="3408876"/>
            <a:ext cx="3980100" cy="7389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lt1"/>
                </a:solidFill>
                <a:latin typeface="Work Sans"/>
                <a:ea typeface="Work Sans"/>
                <a:cs typeface="Work Sans"/>
                <a:sym typeface="Work Sans"/>
              </a:rPr>
              <a:t>CREDITS: This presentation template was created by </a:t>
            </a:r>
            <a:r>
              <a:rPr b="1" lang="en" sz="1200">
                <a:solidFill>
                  <a:schemeClr val="dk1"/>
                </a:solidFill>
                <a:uFill>
                  <a:noFill/>
                </a:uFill>
                <a:latin typeface="Work Sans"/>
                <a:ea typeface="Work Sans"/>
                <a:cs typeface="Work Sans"/>
                <a:sym typeface="Work Sans"/>
                <a:hlinkClick r:id="rId2">
                  <a:extLst>
                    <a:ext uri="{A12FA001-AC4F-418D-AE19-62706E023703}">
                      <ahyp:hlinkClr val="tx"/>
                    </a:ext>
                  </a:extLst>
                </a:hlinkClick>
              </a:rPr>
              <a:t>Slidesgo</a:t>
            </a:r>
            <a:r>
              <a:rPr lang="en" sz="1200">
                <a:solidFill>
                  <a:schemeClr val="lt1"/>
                </a:solidFill>
                <a:latin typeface="Work Sans"/>
                <a:ea typeface="Work Sans"/>
                <a:cs typeface="Work Sans"/>
                <a:sym typeface="Work Sans"/>
              </a:rPr>
              <a:t>, including icons by </a:t>
            </a:r>
            <a:r>
              <a:rPr b="1" lang="en" sz="1200">
                <a:solidFill>
                  <a:schemeClr val="dk1"/>
                </a:solidFill>
                <a:uFill>
                  <a:noFill/>
                </a:uFill>
                <a:latin typeface="Work Sans"/>
                <a:ea typeface="Work Sans"/>
                <a:cs typeface="Work Sans"/>
                <a:sym typeface="Work Sans"/>
                <a:hlinkClick r:id="rId3">
                  <a:extLst>
                    <a:ext uri="{A12FA001-AC4F-418D-AE19-62706E023703}">
                      <ahyp:hlinkClr val="tx"/>
                    </a:ext>
                  </a:extLst>
                </a:hlinkClick>
              </a:rPr>
              <a:t>Flaticon</a:t>
            </a:r>
            <a:r>
              <a:rPr lang="en" sz="1200">
                <a:solidFill>
                  <a:schemeClr val="lt1"/>
                </a:solidFill>
                <a:latin typeface="Work Sans"/>
                <a:ea typeface="Work Sans"/>
                <a:cs typeface="Work Sans"/>
                <a:sym typeface="Work Sans"/>
              </a:rPr>
              <a:t> and infographics &amp; images by </a:t>
            </a:r>
            <a:r>
              <a:rPr b="1" lang="en" sz="1200">
                <a:solidFill>
                  <a:schemeClr val="dk1"/>
                </a:solidFill>
                <a:uFill>
                  <a:noFill/>
                </a:uFill>
                <a:latin typeface="Work Sans"/>
                <a:ea typeface="Work Sans"/>
                <a:cs typeface="Work Sans"/>
                <a:sym typeface="Work Sans"/>
                <a:hlinkClick r:id="rId4">
                  <a:extLst>
                    <a:ext uri="{A12FA001-AC4F-418D-AE19-62706E023703}">
                      <ahyp:hlinkClr val="tx"/>
                    </a:ext>
                  </a:extLst>
                </a:hlinkClick>
              </a:rPr>
              <a:t>Freepik</a:t>
            </a:r>
            <a:endParaRPr b="1" sz="1200">
              <a:solidFill>
                <a:schemeClr val="dk1"/>
              </a:solidFill>
              <a:latin typeface="Work Sans"/>
              <a:ea typeface="Work Sans"/>
              <a:cs typeface="Work Sans"/>
              <a:sym typeface="Work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_1_1_1_1">
    <p:spTree>
      <p:nvGrpSpPr>
        <p:cNvPr id="418" name="Shape 4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1_1_1_1">
    <p:spTree>
      <p:nvGrpSpPr>
        <p:cNvPr id="419" name="Shape 419"/>
        <p:cNvGrpSpPr/>
        <p:nvPr/>
      </p:nvGrpSpPr>
      <p:grpSpPr>
        <a:xfrm>
          <a:off x="0" y="0"/>
          <a:ext cx="0" cy="0"/>
          <a:chOff x="0" y="0"/>
          <a:chExt cx="0" cy="0"/>
        </a:xfrm>
      </p:grpSpPr>
      <p:sp>
        <p:nvSpPr>
          <p:cNvPr id="420" name="Google Shape;420;p35"/>
          <p:cNvSpPr/>
          <p:nvPr/>
        </p:nvSpPr>
        <p:spPr>
          <a:xfrm rot="-936349">
            <a:off x="-93838" y="-3135552"/>
            <a:ext cx="9026292" cy="9657654"/>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rot="-4829009">
            <a:off x="-382495" y="-438327"/>
            <a:ext cx="4503698" cy="5009242"/>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5854194" y="-1378250"/>
            <a:ext cx="4331760" cy="4668938"/>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rot="10800000">
            <a:off x="8194196" y="1213798"/>
            <a:ext cx="3016129" cy="2245029"/>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ph idx="1" type="subTitle"/>
          </p:nvPr>
        </p:nvSpPr>
        <p:spPr>
          <a:xfrm>
            <a:off x="1427975" y="2740450"/>
            <a:ext cx="2938200" cy="38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6" name="Google Shape;36;p5"/>
          <p:cNvSpPr txBox="1"/>
          <p:nvPr>
            <p:ph idx="2" type="subTitle"/>
          </p:nvPr>
        </p:nvSpPr>
        <p:spPr>
          <a:xfrm>
            <a:off x="4777850" y="2740450"/>
            <a:ext cx="2938200" cy="38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7" name="Google Shape;37;p5"/>
          <p:cNvSpPr txBox="1"/>
          <p:nvPr>
            <p:ph idx="3" type="subTitle"/>
          </p:nvPr>
        </p:nvSpPr>
        <p:spPr>
          <a:xfrm>
            <a:off x="1427975" y="3127750"/>
            <a:ext cx="2938200" cy="108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 name="Google Shape;38;p5"/>
          <p:cNvSpPr txBox="1"/>
          <p:nvPr>
            <p:ph idx="4" type="subTitle"/>
          </p:nvPr>
        </p:nvSpPr>
        <p:spPr>
          <a:xfrm>
            <a:off x="4777825" y="3127750"/>
            <a:ext cx="2938200" cy="108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 name="Google Shape;39;p5"/>
          <p:cNvSpPr txBox="1"/>
          <p:nvPr>
            <p:ph type="title"/>
          </p:nvPr>
        </p:nvSpPr>
        <p:spPr>
          <a:xfrm>
            <a:off x="623750" y="453625"/>
            <a:ext cx="78003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rot="9900172">
            <a:off x="-1140234" y="-559237"/>
            <a:ext cx="6194914" cy="6628230"/>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5620869" y="-2410187"/>
            <a:ext cx="4720380" cy="4516916"/>
          </a:xfrm>
          <a:custGeom>
            <a:rect b="b" l="l" r="r" t="t"/>
            <a:pathLst>
              <a:path extrusionOk="0" h="63026" w="65865">
                <a:moveTo>
                  <a:pt x="12046" y="0"/>
                </a:moveTo>
                <a:cubicBezTo>
                  <a:pt x="8006" y="0"/>
                  <a:pt x="3931" y="522"/>
                  <a:pt x="280" y="1444"/>
                </a:cubicBezTo>
                <a:cubicBezTo>
                  <a:pt x="111" y="1480"/>
                  <a:pt x="1" y="1663"/>
                  <a:pt x="49" y="1832"/>
                </a:cubicBezTo>
                <a:cubicBezTo>
                  <a:pt x="92" y="1980"/>
                  <a:pt x="226" y="2082"/>
                  <a:pt x="372" y="2082"/>
                </a:cubicBezTo>
                <a:cubicBezTo>
                  <a:pt x="394" y="2082"/>
                  <a:pt x="416" y="2080"/>
                  <a:pt x="438" y="2075"/>
                </a:cubicBezTo>
                <a:cubicBezTo>
                  <a:pt x="4028" y="1153"/>
                  <a:pt x="8068" y="644"/>
                  <a:pt x="12046" y="644"/>
                </a:cubicBezTo>
                <a:cubicBezTo>
                  <a:pt x="14812" y="644"/>
                  <a:pt x="17564" y="886"/>
                  <a:pt x="20112" y="1420"/>
                </a:cubicBezTo>
                <a:cubicBezTo>
                  <a:pt x="22028" y="1820"/>
                  <a:pt x="23836" y="2378"/>
                  <a:pt x="25461" y="3106"/>
                </a:cubicBezTo>
                <a:cubicBezTo>
                  <a:pt x="26686" y="3652"/>
                  <a:pt x="27814" y="4307"/>
                  <a:pt x="28809" y="5046"/>
                </a:cubicBezTo>
                <a:cubicBezTo>
                  <a:pt x="30313" y="6175"/>
                  <a:pt x="31513" y="7521"/>
                  <a:pt x="32362" y="9122"/>
                </a:cubicBezTo>
                <a:cubicBezTo>
                  <a:pt x="33200" y="10723"/>
                  <a:pt x="33661" y="12579"/>
                  <a:pt x="33661" y="14738"/>
                </a:cubicBezTo>
                <a:cubicBezTo>
                  <a:pt x="33661" y="16388"/>
                  <a:pt x="33381" y="18219"/>
                  <a:pt x="32775" y="20245"/>
                </a:cubicBezTo>
                <a:cubicBezTo>
                  <a:pt x="31017" y="26140"/>
                  <a:pt x="29828" y="31016"/>
                  <a:pt x="29076" y="35067"/>
                </a:cubicBezTo>
                <a:cubicBezTo>
                  <a:pt x="28335" y="39119"/>
                  <a:pt x="28033" y="42345"/>
                  <a:pt x="28033" y="44965"/>
                </a:cubicBezTo>
                <a:cubicBezTo>
                  <a:pt x="28033" y="47488"/>
                  <a:pt x="28311" y="49440"/>
                  <a:pt x="28760" y="51006"/>
                </a:cubicBezTo>
                <a:cubicBezTo>
                  <a:pt x="28979" y="51794"/>
                  <a:pt x="29246" y="52473"/>
                  <a:pt x="29537" y="53079"/>
                </a:cubicBezTo>
                <a:cubicBezTo>
                  <a:pt x="29815" y="53698"/>
                  <a:pt x="30131" y="54219"/>
                  <a:pt x="30446" y="54705"/>
                </a:cubicBezTo>
                <a:cubicBezTo>
                  <a:pt x="31938" y="56949"/>
                  <a:pt x="33842" y="58974"/>
                  <a:pt x="36050" y="60467"/>
                </a:cubicBezTo>
                <a:cubicBezTo>
                  <a:pt x="37154" y="61219"/>
                  <a:pt x="38343" y="61825"/>
                  <a:pt x="39592" y="62273"/>
                </a:cubicBezTo>
                <a:cubicBezTo>
                  <a:pt x="40841" y="62710"/>
                  <a:pt x="42151" y="62977"/>
                  <a:pt x="43510" y="63025"/>
                </a:cubicBezTo>
                <a:lnTo>
                  <a:pt x="44068" y="63025"/>
                </a:lnTo>
                <a:cubicBezTo>
                  <a:pt x="45523" y="63025"/>
                  <a:pt x="46966" y="62831"/>
                  <a:pt x="48373" y="62492"/>
                </a:cubicBezTo>
                <a:cubicBezTo>
                  <a:pt x="49793" y="62152"/>
                  <a:pt x="51163" y="61680"/>
                  <a:pt x="52497" y="61122"/>
                </a:cubicBezTo>
                <a:cubicBezTo>
                  <a:pt x="55712" y="59799"/>
                  <a:pt x="58732" y="58016"/>
                  <a:pt x="61449" y="55857"/>
                </a:cubicBezTo>
                <a:cubicBezTo>
                  <a:pt x="61995" y="55421"/>
                  <a:pt x="62541" y="54947"/>
                  <a:pt x="63050" y="54450"/>
                </a:cubicBezTo>
                <a:cubicBezTo>
                  <a:pt x="63815" y="53686"/>
                  <a:pt x="64506" y="52849"/>
                  <a:pt x="65015" y="51915"/>
                </a:cubicBezTo>
                <a:cubicBezTo>
                  <a:pt x="65270" y="51454"/>
                  <a:pt x="65476" y="50969"/>
                  <a:pt x="65622" y="50459"/>
                </a:cubicBezTo>
                <a:cubicBezTo>
                  <a:pt x="65780" y="49950"/>
                  <a:pt x="65864" y="49429"/>
                  <a:pt x="65864" y="48882"/>
                </a:cubicBezTo>
                <a:lnTo>
                  <a:pt x="65864" y="48785"/>
                </a:lnTo>
                <a:cubicBezTo>
                  <a:pt x="65864" y="48324"/>
                  <a:pt x="65816" y="47876"/>
                  <a:pt x="65707" y="47427"/>
                </a:cubicBezTo>
                <a:cubicBezTo>
                  <a:pt x="65549" y="46760"/>
                  <a:pt x="65282" y="46130"/>
                  <a:pt x="64942" y="45535"/>
                </a:cubicBezTo>
                <a:cubicBezTo>
                  <a:pt x="64603" y="44941"/>
                  <a:pt x="64179" y="44383"/>
                  <a:pt x="63705" y="43898"/>
                </a:cubicBezTo>
                <a:cubicBezTo>
                  <a:pt x="63074" y="43243"/>
                  <a:pt x="62347" y="42685"/>
                  <a:pt x="61595" y="42187"/>
                </a:cubicBezTo>
                <a:cubicBezTo>
                  <a:pt x="60831" y="41702"/>
                  <a:pt x="60018" y="41278"/>
                  <a:pt x="59217" y="40901"/>
                </a:cubicBezTo>
                <a:cubicBezTo>
                  <a:pt x="54475" y="38645"/>
                  <a:pt x="49222" y="37469"/>
                  <a:pt x="43971" y="37469"/>
                </a:cubicBezTo>
                <a:cubicBezTo>
                  <a:pt x="43449" y="37469"/>
                  <a:pt x="42928" y="37481"/>
                  <a:pt x="42406" y="37505"/>
                </a:cubicBezTo>
                <a:cubicBezTo>
                  <a:pt x="41642" y="37542"/>
                  <a:pt x="40853" y="37615"/>
                  <a:pt x="40065" y="37760"/>
                </a:cubicBezTo>
                <a:cubicBezTo>
                  <a:pt x="39483" y="37857"/>
                  <a:pt x="38901" y="37990"/>
                  <a:pt x="38343" y="38173"/>
                </a:cubicBezTo>
                <a:cubicBezTo>
                  <a:pt x="37494" y="38439"/>
                  <a:pt x="36693" y="38815"/>
                  <a:pt x="35990" y="39313"/>
                </a:cubicBezTo>
                <a:cubicBezTo>
                  <a:pt x="35637" y="39555"/>
                  <a:pt x="35310" y="39834"/>
                  <a:pt x="35019" y="40162"/>
                </a:cubicBezTo>
                <a:cubicBezTo>
                  <a:pt x="34728" y="40477"/>
                  <a:pt x="34461" y="40828"/>
                  <a:pt x="34243" y="41217"/>
                </a:cubicBezTo>
                <a:cubicBezTo>
                  <a:pt x="34000" y="41642"/>
                  <a:pt x="33831" y="42090"/>
                  <a:pt x="33709" y="42551"/>
                </a:cubicBezTo>
                <a:cubicBezTo>
                  <a:pt x="33600" y="43012"/>
                  <a:pt x="33539" y="43485"/>
                  <a:pt x="33539" y="43958"/>
                </a:cubicBezTo>
                <a:cubicBezTo>
                  <a:pt x="33539" y="44516"/>
                  <a:pt x="33612" y="45074"/>
                  <a:pt x="33758" y="45620"/>
                </a:cubicBezTo>
                <a:cubicBezTo>
                  <a:pt x="33964" y="46445"/>
                  <a:pt x="34327" y="47245"/>
                  <a:pt x="34801" y="47973"/>
                </a:cubicBezTo>
                <a:cubicBezTo>
                  <a:pt x="35274" y="48688"/>
                  <a:pt x="35856" y="49343"/>
                  <a:pt x="36535" y="49877"/>
                </a:cubicBezTo>
                <a:cubicBezTo>
                  <a:pt x="37166" y="50362"/>
                  <a:pt x="37845" y="50775"/>
                  <a:pt x="38561" y="51103"/>
                </a:cubicBezTo>
                <a:cubicBezTo>
                  <a:pt x="39640" y="51599"/>
                  <a:pt x="40780" y="51915"/>
                  <a:pt x="41957" y="52133"/>
                </a:cubicBezTo>
                <a:cubicBezTo>
                  <a:pt x="43133" y="52340"/>
                  <a:pt x="44335" y="52424"/>
                  <a:pt x="45511" y="52461"/>
                </a:cubicBezTo>
                <a:lnTo>
                  <a:pt x="45936" y="52461"/>
                </a:lnTo>
                <a:cubicBezTo>
                  <a:pt x="46567" y="52461"/>
                  <a:pt x="47209" y="52424"/>
                  <a:pt x="47840" y="52351"/>
                </a:cubicBezTo>
                <a:cubicBezTo>
                  <a:pt x="48325" y="52279"/>
                  <a:pt x="48798" y="52194"/>
                  <a:pt x="49247" y="52060"/>
                </a:cubicBezTo>
                <a:cubicBezTo>
                  <a:pt x="49939" y="51879"/>
                  <a:pt x="50594" y="51599"/>
                  <a:pt x="51163" y="51211"/>
                </a:cubicBezTo>
                <a:cubicBezTo>
                  <a:pt x="51454" y="51017"/>
                  <a:pt x="51721" y="50799"/>
                  <a:pt x="51964" y="50545"/>
                </a:cubicBezTo>
                <a:cubicBezTo>
                  <a:pt x="52206" y="50302"/>
                  <a:pt x="52425" y="50011"/>
                  <a:pt x="52607" y="49696"/>
                </a:cubicBezTo>
                <a:cubicBezTo>
                  <a:pt x="52813" y="49343"/>
                  <a:pt x="52958" y="48979"/>
                  <a:pt x="53055" y="48604"/>
                </a:cubicBezTo>
                <a:cubicBezTo>
                  <a:pt x="53152" y="48227"/>
                  <a:pt x="53201" y="47839"/>
                  <a:pt x="53201" y="47464"/>
                </a:cubicBezTo>
                <a:cubicBezTo>
                  <a:pt x="53201" y="46942"/>
                  <a:pt x="53117" y="46421"/>
                  <a:pt x="52971" y="45911"/>
                </a:cubicBezTo>
                <a:cubicBezTo>
                  <a:pt x="52753" y="45135"/>
                  <a:pt x="52389" y="44395"/>
                  <a:pt x="51915" y="43715"/>
                </a:cubicBezTo>
                <a:cubicBezTo>
                  <a:pt x="51454" y="43049"/>
                  <a:pt x="50896" y="42430"/>
                  <a:pt x="50278" y="41920"/>
                </a:cubicBezTo>
                <a:cubicBezTo>
                  <a:pt x="49453" y="41241"/>
                  <a:pt x="48507" y="40659"/>
                  <a:pt x="47500" y="40259"/>
                </a:cubicBezTo>
                <a:cubicBezTo>
                  <a:pt x="46494" y="39846"/>
                  <a:pt x="45426" y="39615"/>
                  <a:pt x="44335" y="39615"/>
                </a:cubicBezTo>
                <a:cubicBezTo>
                  <a:pt x="43874" y="39615"/>
                  <a:pt x="43400" y="39652"/>
                  <a:pt x="42939" y="39749"/>
                </a:cubicBezTo>
                <a:cubicBezTo>
                  <a:pt x="42284" y="39882"/>
                  <a:pt x="41642" y="40125"/>
                  <a:pt x="41071" y="40465"/>
                </a:cubicBezTo>
                <a:cubicBezTo>
                  <a:pt x="40635" y="40707"/>
                  <a:pt x="40222" y="41011"/>
                  <a:pt x="39858" y="41350"/>
                </a:cubicBezTo>
                <a:cubicBezTo>
                  <a:pt x="39313" y="41860"/>
                  <a:pt x="38852" y="42466"/>
                  <a:pt x="38537" y="43133"/>
                </a:cubicBezTo>
                <a:cubicBezTo>
                  <a:pt x="38209" y="43801"/>
                  <a:pt x="38027" y="44528"/>
                  <a:pt x="38027" y="45292"/>
                </a:cubicBezTo>
                <a:lnTo>
                  <a:pt x="38027" y="45353"/>
                </a:lnTo>
                <a:cubicBezTo>
                  <a:pt x="38039" y="45960"/>
                  <a:pt x="38185" y="46529"/>
                  <a:pt x="38427" y="47063"/>
                </a:cubicBezTo>
                <a:cubicBezTo>
                  <a:pt x="38610" y="47464"/>
                  <a:pt x="38840" y="47839"/>
                  <a:pt x="39131" y="48167"/>
                </a:cubicBezTo>
                <a:cubicBezTo>
                  <a:pt x="39556" y="48677"/>
                  <a:pt x="40065" y="49089"/>
                  <a:pt x="40647" y="49392"/>
                </a:cubicBezTo>
                <a:cubicBezTo>
                  <a:pt x="40938" y="49537"/>
                  <a:pt x="41241" y="49647"/>
                  <a:pt x="41545" y="49732"/>
                </a:cubicBezTo>
                <a:cubicBezTo>
                  <a:pt x="41860" y="49817"/>
                  <a:pt x="42176" y="49853"/>
                  <a:pt x="42503" y="49853"/>
                </a:cubicBezTo>
                <a:cubicBezTo>
                  <a:pt x="42879" y="49853"/>
                  <a:pt x="43267" y="49793"/>
                  <a:pt x="43643" y="49671"/>
                </a:cubicBezTo>
                <a:cubicBezTo>
                  <a:pt x="43813" y="49610"/>
                  <a:pt x="43898" y="49429"/>
                  <a:pt x="43837" y="49259"/>
                </a:cubicBezTo>
                <a:cubicBezTo>
                  <a:pt x="43798" y="49121"/>
                  <a:pt x="43662" y="49039"/>
                  <a:pt x="43528" y="49039"/>
                </a:cubicBezTo>
                <a:cubicBezTo>
                  <a:pt x="43497" y="49039"/>
                  <a:pt x="43467" y="49043"/>
                  <a:pt x="43437" y="49052"/>
                </a:cubicBezTo>
                <a:cubicBezTo>
                  <a:pt x="43122" y="49162"/>
                  <a:pt x="42818" y="49210"/>
                  <a:pt x="42503" y="49210"/>
                </a:cubicBezTo>
                <a:cubicBezTo>
                  <a:pt x="42030" y="49210"/>
                  <a:pt x="41557" y="49101"/>
                  <a:pt x="41108" y="48895"/>
                </a:cubicBezTo>
                <a:cubicBezTo>
                  <a:pt x="40769" y="48737"/>
                  <a:pt x="40453" y="48531"/>
                  <a:pt x="40162" y="48289"/>
                </a:cubicBezTo>
                <a:cubicBezTo>
                  <a:pt x="39726" y="47925"/>
                  <a:pt x="39349" y="47464"/>
                  <a:pt x="39095" y="46966"/>
                </a:cubicBezTo>
                <a:cubicBezTo>
                  <a:pt x="38961" y="46712"/>
                  <a:pt x="38864" y="46445"/>
                  <a:pt x="38791" y="46178"/>
                </a:cubicBezTo>
                <a:cubicBezTo>
                  <a:pt x="38718" y="45911"/>
                  <a:pt x="38682" y="45632"/>
                  <a:pt x="38670" y="45353"/>
                </a:cubicBezTo>
                <a:lnTo>
                  <a:pt x="38670" y="45292"/>
                </a:lnTo>
                <a:cubicBezTo>
                  <a:pt x="38670" y="44710"/>
                  <a:pt x="38804" y="44140"/>
                  <a:pt x="39022" y="43607"/>
                </a:cubicBezTo>
                <a:cubicBezTo>
                  <a:pt x="39192" y="43206"/>
                  <a:pt x="39422" y="42830"/>
                  <a:pt x="39701" y="42478"/>
                </a:cubicBezTo>
                <a:cubicBezTo>
                  <a:pt x="40101" y="41957"/>
                  <a:pt x="40623" y="41496"/>
                  <a:pt x="41193" y="41132"/>
                </a:cubicBezTo>
                <a:cubicBezTo>
                  <a:pt x="41775" y="40780"/>
                  <a:pt x="42406" y="40513"/>
                  <a:pt x="43061" y="40392"/>
                </a:cubicBezTo>
                <a:cubicBezTo>
                  <a:pt x="43486" y="40307"/>
                  <a:pt x="43910" y="40259"/>
                  <a:pt x="44335" y="40259"/>
                </a:cubicBezTo>
                <a:cubicBezTo>
                  <a:pt x="45329" y="40259"/>
                  <a:pt x="46324" y="40477"/>
                  <a:pt x="47257" y="40853"/>
                </a:cubicBezTo>
                <a:cubicBezTo>
                  <a:pt x="48204" y="41229"/>
                  <a:pt x="49090" y="41775"/>
                  <a:pt x="49866" y="42418"/>
                </a:cubicBezTo>
                <a:cubicBezTo>
                  <a:pt x="50254" y="42733"/>
                  <a:pt x="50605" y="43097"/>
                  <a:pt x="50933" y="43485"/>
                </a:cubicBezTo>
                <a:cubicBezTo>
                  <a:pt x="51418" y="44067"/>
                  <a:pt x="51818" y="44722"/>
                  <a:pt x="52109" y="45402"/>
                </a:cubicBezTo>
                <a:cubicBezTo>
                  <a:pt x="52243" y="45741"/>
                  <a:pt x="52364" y="46081"/>
                  <a:pt x="52437" y="46432"/>
                </a:cubicBezTo>
                <a:cubicBezTo>
                  <a:pt x="52510" y="46772"/>
                  <a:pt x="52546" y="47124"/>
                  <a:pt x="52546" y="47464"/>
                </a:cubicBezTo>
                <a:cubicBezTo>
                  <a:pt x="52546" y="47791"/>
                  <a:pt x="52510" y="48119"/>
                  <a:pt x="52425" y="48446"/>
                </a:cubicBezTo>
                <a:cubicBezTo>
                  <a:pt x="52352" y="48761"/>
                  <a:pt x="52219" y="49077"/>
                  <a:pt x="52049" y="49368"/>
                </a:cubicBezTo>
                <a:cubicBezTo>
                  <a:pt x="51770" y="49853"/>
                  <a:pt x="51406" y="50241"/>
                  <a:pt x="50969" y="50556"/>
                </a:cubicBezTo>
                <a:cubicBezTo>
                  <a:pt x="50642" y="50799"/>
                  <a:pt x="50290" y="50993"/>
                  <a:pt x="49890" y="51163"/>
                </a:cubicBezTo>
                <a:cubicBezTo>
                  <a:pt x="49308" y="51405"/>
                  <a:pt x="48653" y="51575"/>
                  <a:pt x="47985" y="51672"/>
                </a:cubicBezTo>
                <a:cubicBezTo>
                  <a:pt x="47306" y="51769"/>
                  <a:pt x="46615" y="51818"/>
                  <a:pt x="45936" y="51818"/>
                </a:cubicBezTo>
                <a:cubicBezTo>
                  <a:pt x="45802" y="51818"/>
                  <a:pt x="45656" y="51818"/>
                  <a:pt x="45523" y="51806"/>
                </a:cubicBezTo>
                <a:cubicBezTo>
                  <a:pt x="43983" y="51769"/>
                  <a:pt x="42418" y="51624"/>
                  <a:pt x="40950" y="51248"/>
                </a:cubicBezTo>
                <a:cubicBezTo>
                  <a:pt x="40222" y="51066"/>
                  <a:pt x="39507" y="50823"/>
                  <a:pt x="38828" y="50520"/>
                </a:cubicBezTo>
                <a:cubicBezTo>
                  <a:pt x="38160" y="50205"/>
                  <a:pt x="37518" y="49829"/>
                  <a:pt x="36936" y="49368"/>
                </a:cubicBezTo>
                <a:cubicBezTo>
                  <a:pt x="36111" y="48725"/>
                  <a:pt x="35419" y="47876"/>
                  <a:pt x="34947" y="46930"/>
                </a:cubicBezTo>
                <a:cubicBezTo>
                  <a:pt x="34704" y="46457"/>
                  <a:pt x="34510" y="45960"/>
                  <a:pt x="34389" y="45462"/>
                </a:cubicBezTo>
                <a:cubicBezTo>
                  <a:pt x="34255" y="44965"/>
                  <a:pt x="34182" y="44456"/>
                  <a:pt x="34182" y="43958"/>
                </a:cubicBezTo>
                <a:cubicBezTo>
                  <a:pt x="34182" y="43534"/>
                  <a:pt x="34230" y="43109"/>
                  <a:pt x="34340" y="42709"/>
                </a:cubicBezTo>
                <a:cubicBezTo>
                  <a:pt x="34437" y="42308"/>
                  <a:pt x="34594" y="41908"/>
                  <a:pt x="34801" y="41532"/>
                </a:cubicBezTo>
                <a:cubicBezTo>
                  <a:pt x="35152" y="40925"/>
                  <a:pt x="35613" y="40416"/>
                  <a:pt x="36159" y="39992"/>
                </a:cubicBezTo>
                <a:cubicBezTo>
                  <a:pt x="36572" y="39677"/>
                  <a:pt x="37020" y="39410"/>
                  <a:pt x="37518" y="39179"/>
                </a:cubicBezTo>
                <a:cubicBezTo>
                  <a:pt x="38246" y="38852"/>
                  <a:pt x="39058" y="38609"/>
                  <a:pt x="39895" y="38439"/>
                </a:cubicBezTo>
                <a:cubicBezTo>
                  <a:pt x="40744" y="38281"/>
                  <a:pt x="41605" y="38197"/>
                  <a:pt x="42430" y="38160"/>
                </a:cubicBezTo>
                <a:cubicBezTo>
                  <a:pt x="42952" y="38136"/>
                  <a:pt x="43461" y="38124"/>
                  <a:pt x="43971" y="38124"/>
                </a:cubicBezTo>
                <a:cubicBezTo>
                  <a:pt x="49125" y="38124"/>
                  <a:pt x="54281" y="39276"/>
                  <a:pt x="58939" y="41483"/>
                </a:cubicBezTo>
                <a:cubicBezTo>
                  <a:pt x="59727" y="41860"/>
                  <a:pt x="60516" y="42272"/>
                  <a:pt x="61243" y="42733"/>
                </a:cubicBezTo>
                <a:cubicBezTo>
                  <a:pt x="61971" y="43206"/>
                  <a:pt x="62650" y="43728"/>
                  <a:pt x="63244" y="44346"/>
                </a:cubicBezTo>
                <a:cubicBezTo>
                  <a:pt x="63826" y="44952"/>
                  <a:pt x="64324" y="45656"/>
                  <a:pt x="64675" y="46408"/>
                </a:cubicBezTo>
                <a:cubicBezTo>
                  <a:pt x="64845" y="46785"/>
                  <a:pt x="64979" y="47184"/>
                  <a:pt x="65076" y="47572"/>
                </a:cubicBezTo>
                <a:cubicBezTo>
                  <a:pt x="65173" y="47973"/>
                  <a:pt x="65222" y="48386"/>
                  <a:pt x="65222" y="48785"/>
                </a:cubicBezTo>
                <a:lnTo>
                  <a:pt x="65222" y="48871"/>
                </a:lnTo>
                <a:cubicBezTo>
                  <a:pt x="65209" y="49513"/>
                  <a:pt x="65076" y="50132"/>
                  <a:pt x="64858" y="50726"/>
                </a:cubicBezTo>
                <a:cubicBezTo>
                  <a:pt x="64688" y="51175"/>
                  <a:pt x="64470" y="51612"/>
                  <a:pt x="64203" y="52024"/>
                </a:cubicBezTo>
                <a:cubicBezTo>
                  <a:pt x="63802" y="52655"/>
                  <a:pt x="63317" y="53249"/>
                  <a:pt x="62772" y="53807"/>
                </a:cubicBezTo>
                <a:cubicBezTo>
                  <a:pt x="62238" y="54353"/>
                  <a:pt x="61643" y="54874"/>
                  <a:pt x="61049" y="55348"/>
                </a:cubicBezTo>
                <a:cubicBezTo>
                  <a:pt x="58368" y="57470"/>
                  <a:pt x="55409" y="59217"/>
                  <a:pt x="52255" y="60527"/>
                </a:cubicBezTo>
                <a:cubicBezTo>
                  <a:pt x="50945" y="61061"/>
                  <a:pt x="49599" y="61534"/>
                  <a:pt x="48228" y="61861"/>
                </a:cubicBezTo>
                <a:cubicBezTo>
                  <a:pt x="46858" y="62189"/>
                  <a:pt x="45462" y="62383"/>
                  <a:pt x="44068" y="62383"/>
                </a:cubicBezTo>
                <a:cubicBezTo>
                  <a:pt x="43885" y="62383"/>
                  <a:pt x="43716" y="62383"/>
                  <a:pt x="43534" y="62370"/>
                </a:cubicBezTo>
                <a:cubicBezTo>
                  <a:pt x="42248" y="62335"/>
                  <a:pt x="40999" y="62079"/>
                  <a:pt x="39810" y="61655"/>
                </a:cubicBezTo>
                <a:cubicBezTo>
                  <a:pt x="38015" y="61025"/>
                  <a:pt x="36354" y="60017"/>
                  <a:pt x="34874" y="58756"/>
                </a:cubicBezTo>
                <a:cubicBezTo>
                  <a:pt x="33381" y="57494"/>
                  <a:pt x="32071" y="55979"/>
                  <a:pt x="30992" y="54341"/>
                </a:cubicBezTo>
                <a:cubicBezTo>
                  <a:pt x="30689" y="53892"/>
                  <a:pt x="30386" y="53383"/>
                  <a:pt x="30119" y="52812"/>
                </a:cubicBezTo>
                <a:cubicBezTo>
                  <a:pt x="29707" y="51939"/>
                  <a:pt x="29354" y="50909"/>
                  <a:pt x="29087" y="49634"/>
                </a:cubicBezTo>
                <a:cubicBezTo>
                  <a:pt x="28833" y="48349"/>
                  <a:pt x="28675" y="46820"/>
                  <a:pt x="28675" y="44965"/>
                </a:cubicBezTo>
                <a:cubicBezTo>
                  <a:pt x="28675" y="42394"/>
                  <a:pt x="28966" y="39203"/>
                  <a:pt x="29718" y="35189"/>
                </a:cubicBezTo>
                <a:cubicBezTo>
                  <a:pt x="30459" y="31162"/>
                  <a:pt x="31635" y="26310"/>
                  <a:pt x="33406" y="20427"/>
                </a:cubicBezTo>
                <a:cubicBezTo>
                  <a:pt x="34025" y="18365"/>
                  <a:pt x="34316" y="16461"/>
                  <a:pt x="34316" y="14738"/>
                </a:cubicBezTo>
                <a:cubicBezTo>
                  <a:pt x="34316" y="13404"/>
                  <a:pt x="34133" y="12167"/>
                  <a:pt x="33818" y="11027"/>
                </a:cubicBezTo>
                <a:cubicBezTo>
                  <a:pt x="33527" y="10032"/>
                  <a:pt x="33127" y="9110"/>
                  <a:pt x="32618" y="8261"/>
                </a:cubicBezTo>
                <a:cubicBezTo>
                  <a:pt x="31732" y="6781"/>
                  <a:pt x="30543" y="5520"/>
                  <a:pt x="29112" y="4464"/>
                </a:cubicBezTo>
                <a:cubicBezTo>
                  <a:pt x="28044" y="3676"/>
                  <a:pt x="26844" y="3009"/>
                  <a:pt x="25546" y="2439"/>
                </a:cubicBezTo>
                <a:cubicBezTo>
                  <a:pt x="23605" y="1590"/>
                  <a:pt x="21434" y="983"/>
                  <a:pt x="19154" y="583"/>
                </a:cubicBezTo>
                <a:cubicBezTo>
                  <a:pt x="16861" y="183"/>
                  <a:pt x="14472" y="0"/>
                  <a:pt x="12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idx="1" type="body"/>
          </p:nvPr>
        </p:nvSpPr>
        <p:spPr>
          <a:xfrm>
            <a:off x="630288" y="994825"/>
            <a:ext cx="4593000" cy="661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46" name="Google Shape;46;p7"/>
          <p:cNvSpPr txBox="1"/>
          <p:nvPr>
            <p:ph type="title"/>
          </p:nvPr>
        </p:nvSpPr>
        <p:spPr>
          <a:xfrm>
            <a:off x="623750" y="453625"/>
            <a:ext cx="47988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7"/>
          <p:cNvSpPr txBox="1"/>
          <p:nvPr>
            <p:ph idx="2" type="subTitle"/>
          </p:nvPr>
        </p:nvSpPr>
        <p:spPr>
          <a:xfrm>
            <a:off x="630300" y="2034275"/>
            <a:ext cx="6775800" cy="215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p:nvPr/>
        </p:nvSpPr>
        <p:spPr>
          <a:xfrm rot="4340303">
            <a:off x="7043163" y="1948384"/>
            <a:ext cx="3888781" cy="4160790"/>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8"/>
          <p:cNvGrpSpPr/>
          <p:nvPr/>
        </p:nvGrpSpPr>
        <p:grpSpPr>
          <a:xfrm>
            <a:off x="7236896" y="2773450"/>
            <a:ext cx="1187107" cy="1222260"/>
            <a:chOff x="3553196" y="3571850"/>
            <a:chExt cx="1187107" cy="1222260"/>
          </a:xfrm>
        </p:grpSpPr>
        <p:sp>
          <p:nvSpPr>
            <p:cNvPr id="51" name="Google Shape;51;p8"/>
            <p:cNvSpPr/>
            <p:nvPr/>
          </p:nvSpPr>
          <p:spPr>
            <a:xfrm>
              <a:off x="4149337" y="3571850"/>
              <a:ext cx="67655" cy="50577"/>
            </a:xfrm>
            <a:custGeom>
              <a:rect b="b" l="l" r="r" t="t"/>
              <a:pathLst>
                <a:path extrusionOk="0" h="2384" w="3189">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3620914" y="4123694"/>
              <a:ext cx="72534" cy="54183"/>
            </a:xfrm>
            <a:custGeom>
              <a:rect b="b" l="l" r="r" t="t"/>
              <a:pathLst>
                <a:path extrusionOk="0" h="2554" w="3419">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4362569" y="4211270"/>
              <a:ext cx="128011" cy="95616"/>
            </a:xfrm>
            <a:custGeom>
              <a:rect b="b" l="l" r="r" t="t"/>
              <a:pathLst>
                <a:path extrusionOk="0" h="4507" w="6034">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4359578" y="3752113"/>
              <a:ext cx="137961" cy="103062"/>
            </a:xfrm>
            <a:custGeom>
              <a:rect b="b" l="l" r="r" t="t"/>
              <a:pathLst>
                <a:path extrusionOk="0" h="4858" w="6503">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a:off x="4086435" y="3969122"/>
              <a:ext cx="160513" cy="119886"/>
            </a:xfrm>
            <a:custGeom>
              <a:rect b="b" l="l" r="r" t="t"/>
              <a:pathLst>
                <a:path extrusionOk="0" h="5651" w="7566">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3929847" y="4356486"/>
              <a:ext cx="97738" cy="73171"/>
            </a:xfrm>
            <a:custGeom>
              <a:rect b="b" l="l" r="r" t="t"/>
              <a:pathLst>
                <a:path extrusionOk="0" h="3449" w="4607">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a:off x="3768167" y="3770146"/>
              <a:ext cx="77053" cy="57471"/>
            </a:xfrm>
            <a:custGeom>
              <a:rect b="b" l="l" r="r" t="t"/>
              <a:pathLst>
                <a:path extrusionOk="0" h="2709" w="3632">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a:off x="3553196" y="4351267"/>
              <a:ext cx="79047" cy="59169"/>
            </a:xfrm>
            <a:custGeom>
              <a:rect b="b" l="l" r="r" t="t"/>
              <a:pathLst>
                <a:path extrusionOk="0" h="2789" w="3726">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4081598" y="4330795"/>
              <a:ext cx="157840" cy="117786"/>
            </a:xfrm>
            <a:custGeom>
              <a:rect b="b" l="l" r="r" t="t"/>
              <a:pathLst>
                <a:path extrusionOk="0" h="5552" w="744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4319418" y="4014585"/>
              <a:ext cx="121965" cy="91225"/>
            </a:xfrm>
            <a:custGeom>
              <a:rect b="b" l="l" r="r" t="t"/>
              <a:pathLst>
                <a:path extrusionOk="0" h="4300" w="5749">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3808030" y="4111814"/>
              <a:ext cx="153809" cy="115091"/>
            </a:xfrm>
            <a:custGeom>
              <a:rect b="b" l="l" r="r" t="t"/>
              <a:pathLst>
                <a:path extrusionOk="0" h="5425" w="725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3675373" y="4685764"/>
              <a:ext cx="145089" cy="108345"/>
            </a:xfrm>
            <a:custGeom>
              <a:rect b="b" l="l" r="r" t="t"/>
              <a:pathLst>
                <a:path extrusionOk="0" h="5107" w="6839">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3936487" y="4660391"/>
              <a:ext cx="121986" cy="91055"/>
            </a:xfrm>
            <a:custGeom>
              <a:rect b="b" l="l" r="r" t="t"/>
              <a:pathLst>
                <a:path extrusionOk="0" h="4292" w="575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4173056" y="4503485"/>
              <a:ext cx="91734" cy="68631"/>
            </a:xfrm>
            <a:custGeom>
              <a:rect b="b" l="l" r="r" t="t"/>
              <a:pathLst>
                <a:path extrusionOk="0" h="3235" w="4324">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4378268" y="4427917"/>
              <a:ext cx="160979" cy="120331"/>
            </a:xfrm>
            <a:custGeom>
              <a:rect b="b" l="l" r="r" t="t"/>
              <a:pathLst>
                <a:path extrusionOk="0" h="5672" w="7588">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4651708" y="3878321"/>
              <a:ext cx="88594" cy="66148"/>
            </a:xfrm>
            <a:custGeom>
              <a:rect b="b" l="l" r="r" t="t"/>
              <a:pathLst>
                <a:path extrusionOk="0" h="3118" w="4176">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8"/>
          <p:cNvSpPr/>
          <p:nvPr/>
        </p:nvSpPr>
        <p:spPr>
          <a:xfrm>
            <a:off x="-1317193" y="239778"/>
            <a:ext cx="3888854" cy="4160868"/>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rot="-3599969">
            <a:off x="-1063183" y="-2183669"/>
            <a:ext cx="3991850" cy="3227057"/>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10574156">
            <a:off x="3513221" y="4012417"/>
            <a:ext cx="3991876" cy="3227077"/>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0" name="Google Shape;70;p8"/>
          <p:cNvSpPr txBox="1"/>
          <p:nvPr>
            <p:ph type="title"/>
          </p:nvPr>
        </p:nvSpPr>
        <p:spPr>
          <a:xfrm>
            <a:off x="1390050" y="1544850"/>
            <a:ext cx="6363900" cy="205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p9"/>
          <p:cNvSpPr/>
          <p:nvPr/>
        </p:nvSpPr>
        <p:spPr>
          <a:xfrm rot="4278074">
            <a:off x="4143876" y="-518671"/>
            <a:ext cx="5734482" cy="6180846"/>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6239597" y="-1792842"/>
            <a:ext cx="3757594" cy="3037681"/>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ph type="title"/>
          </p:nvPr>
        </p:nvSpPr>
        <p:spPr>
          <a:xfrm>
            <a:off x="4709361" y="1541363"/>
            <a:ext cx="3269700" cy="1178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9"/>
          <p:cNvSpPr txBox="1"/>
          <p:nvPr>
            <p:ph idx="1" type="subTitle"/>
          </p:nvPr>
        </p:nvSpPr>
        <p:spPr>
          <a:xfrm>
            <a:off x="4709350" y="2795974"/>
            <a:ext cx="3269700" cy="16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Work Sans"/>
                <a:ea typeface="Work Sans"/>
                <a:cs typeface="Work Sans"/>
                <a:sym typeface="Work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10"/>
          <p:cNvSpPr/>
          <p:nvPr/>
        </p:nvSpPr>
        <p:spPr>
          <a:xfrm rot="10799892">
            <a:off x="-1139523" y="-135334"/>
            <a:ext cx="5809274" cy="6261263"/>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txBox="1"/>
          <p:nvPr>
            <p:ph type="title"/>
          </p:nvPr>
        </p:nvSpPr>
        <p:spPr>
          <a:xfrm>
            <a:off x="643800" y="2855975"/>
            <a:ext cx="2722200" cy="1692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9" name="Google Shape;79;p10"/>
          <p:cNvSpPr/>
          <p:nvPr/>
        </p:nvSpPr>
        <p:spPr>
          <a:xfrm rot="4499951">
            <a:off x="6622142" y="-160696"/>
            <a:ext cx="3991859" cy="3227064"/>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80" name="Google Shape;80;p10"/>
          <p:cNvGrpSpPr/>
          <p:nvPr/>
        </p:nvGrpSpPr>
        <p:grpSpPr>
          <a:xfrm>
            <a:off x="141603" y="2248928"/>
            <a:ext cx="732384" cy="769298"/>
            <a:chOff x="2579178" y="911853"/>
            <a:chExt cx="732384" cy="769298"/>
          </a:xfrm>
        </p:grpSpPr>
        <p:sp>
          <p:nvSpPr>
            <p:cNvPr id="81" name="Google Shape;81;p10"/>
            <p:cNvSpPr/>
            <p:nvPr/>
          </p:nvSpPr>
          <p:spPr>
            <a:xfrm>
              <a:off x="3207269" y="933217"/>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p:nvPr/>
          </p:nvSpPr>
          <p:spPr>
            <a:xfrm>
              <a:off x="2925916" y="1256321"/>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a:off x="2883231" y="1028515"/>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2889108" y="1424980"/>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a:off x="3133547" y="1141145"/>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a:off x="2579178" y="911853"/>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a:off x="2649845" y="1326755"/>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
            <p:cNvSpPr/>
            <p:nvPr/>
          </p:nvSpPr>
          <p:spPr>
            <a:xfrm>
              <a:off x="2624111" y="1607048"/>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15250" y="381378"/>
            <a:ext cx="78087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1pPr>
            <a:lvl2pPr lvl="1">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2pPr>
            <a:lvl3pPr lvl="2">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3pPr>
            <a:lvl4pPr lvl="3">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4pPr>
            <a:lvl5pPr lvl="4">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5pPr>
            <a:lvl6pPr lvl="5">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6pPr>
            <a:lvl7pPr lvl="6">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7pPr>
            <a:lvl8pPr lvl="7">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8pPr>
            <a:lvl9pPr lvl="8">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indent="-317500" lvl="1" marL="9144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indent="-317500" lvl="2" marL="13716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indent="-317500" lvl="3" marL="18288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indent="-317500" lvl="4" marL="22860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indent="-317500" lvl="5" marL="27432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indent="-317500" lvl="6" marL="32004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indent="-317500" lvl="7" marL="36576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indent="-317500" lvl="8" marL="41148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pic>
        <p:nvPicPr>
          <p:cNvPr id="425" name="Google Shape;425;p36"/>
          <p:cNvPicPr preferRelativeResize="0"/>
          <p:nvPr/>
        </p:nvPicPr>
        <p:blipFill rotWithShape="1">
          <a:blip r:embed="rId4">
            <a:alphaModFix/>
          </a:blip>
          <a:srcRect b="0" l="25089" r="13387" t="0"/>
          <a:stretch/>
        </p:blipFill>
        <p:spPr>
          <a:xfrm>
            <a:off x="5979775" y="3325"/>
            <a:ext cx="3164227" cy="5143501"/>
          </a:xfrm>
          <a:prstGeom prst="rect">
            <a:avLst/>
          </a:prstGeom>
          <a:noFill/>
          <a:ln>
            <a:noFill/>
          </a:ln>
        </p:spPr>
      </p:pic>
      <p:sp>
        <p:nvSpPr>
          <p:cNvPr id="426" name="Google Shape;426;p36"/>
          <p:cNvSpPr txBox="1"/>
          <p:nvPr>
            <p:ph type="ctrTitle"/>
          </p:nvPr>
        </p:nvSpPr>
        <p:spPr>
          <a:xfrm>
            <a:off x="604825" y="1383175"/>
            <a:ext cx="4271100" cy="238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5850">
                <a:solidFill>
                  <a:schemeClr val="dk1"/>
                </a:solidFill>
              </a:rPr>
              <a:t>Picking Y   ur  Electric Ride</a:t>
            </a:r>
            <a:r>
              <a:rPr lang="en" sz="4350"/>
              <a:t> </a:t>
            </a:r>
            <a:endParaRPr b="0" sz="2750">
              <a:solidFill>
                <a:schemeClr val="lt1"/>
              </a:solidFill>
            </a:endParaRPr>
          </a:p>
          <a:p>
            <a:pPr indent="0" lvl="0" marL="0" rtl="0" algn="l">
              <a:spcBef>
                <a:spcPts val="0"/>
              </a:spcBef>
              <a:spcAft>
                <a:spcPts val="0"/>
              </a:spcAft>
              <a:buSzPts val="990"/>
              <a:buNone/>
            </a:pPr>
            <a:r>
              <a:t/>
            </a:r>
            <a:endParaRPr b="0" sz="2750">
              <a:solidFill>
                <a:schemeClr val="lt1"/>
              </a:solidFill>
            </a:endParaRPr>
          </a:p>
        </p:txBody>
      </p:sp>
      <p:grpSp>
        <p:nvGrpSpPr>
          <p:cNvPr id="427" name="Google Shape;427;p36"/>
          <p:cNvGrpSpPr/>
          <p:nvPr/>
        </p:nvGrpSpPr>
        <p:grpSpPr>
          <a:xfrm>
            <a:off x="4807740" y="3386441"/>
            <a:ext cx="1279646" cy="1194765"/>
            <a:chOff x="4439940" y="1452641"/>
            <a:chExt cx="1279646" cy="1194765"/>
          </a:xfrm>
        </p:grpSpPr>
        <p:sp>
          <p:nvSpPr>
            <p:cNvPr id="428" name="Google Shape;428;p36"/>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6"/>
          <p:cNvSpPr/>
          <p:nvPr/>
        </p:nvSpPr>
        <p:spPr>
          <a:xfrm>
            <a:off x="4432250" y="-1170693"/>
            <a:ext cx="3991750" cy="3226975"/>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36"/>
          <p:cNvPicPr preferRelativeResize="0"/>
          <p:nvPr/>
        </p:nvPicPr>
        <p:blipFill>
          <a:blip r:embed="rId5">
            <a:alphaModFix/>
          </a:blip>
          <a:stretch>
            <a:fillRect/>
          </a:stretch>
        </p:blipFill>
        <p:spPr>
          <a:xfrm>
            <a:off x="1278575" y="1577225"/>
            <a:ext cx="804225" cy="804225"/>
          </a:xfrm>
          <a:prstGeom prst="rect">
            <a:avLst/>
          </a:prstGeom>
          <a:noFill/>
          <a:ln>
            <a:noFill/>
          </a:ln>
        </p:spPr>
      </p:pic>
      <p:sp>
        <p:nvSpPr>
          <p:cNvPr id="444" name="Google Shape;444;p36"/>
          <p:cNvSpPr txBox="1"/>
          <p:nvPr/>
        </p:nvSpPr>
        <p:spPr>
          <a:xfrm>
            <a:off x="732125" y="4075200"/>
            <a:ext cx="38883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Krona One"/>
                <a:ea typeface="Krona One"/>
                <a:cs typeface="Krona One"/>
                <a:sym typeface="Krona One"/>
              </a:rPr>
              <a:t>By: Sharan Arora, Spandan Pal, Karthick Vel, Manideep Telukuntla, Pritesh Singh, Raghav Vaidya</a:t>
            </a:r>
            <a:endParaRPr b="1" sz="1100">
              <a:solidFill>
                <a:schemeClr val="lt1"/>
              </a:solidFill>
              <a:latin typeface="Krona One"/>
              <a:ea typeface="Krona One"/>
              <a:cs typeface="Krona One"/>
              <a:sym typeface="Kron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5"/>
          <p:cNvSpPr txBox="1"/>
          <p:nvPr>
            <p:ph type="title"/>
          </p:nvPr>
        </p:nvSpPr>
        <p:spPr>
          <a:xfrm>
            <a:off x="2082900" y="273029"/>
            <a:ext cx="4978200" cy="9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lt1"/>
                </a:solidFill>
              </a:rPr>
              <a:t>Recommendation</a:t>
            </a:r>
            <a:endParaRPr>
              <a:solidFill>
                <a:schemeClr val="lt1"/>
              </a:solidFill>
            </a:endParaRPr>
          </a:p>
        </p:txBody>
      </p:sp>
      <p:pic>
        <p:nvPicPr>
          <p:cNvPr id="594" name="Google Shape;594;p45"/>
          <p:cNvPicPr preferRelativeResize="0"/>
          <p:nvPr/>
        </p:nvPicPr>
        <p:blipFill>
          <a:blip r:embed="rId3">
            <a:alphaModFix/>
          </a:blip>
          <a:stretch>
            <a:fillRect/>
          </a:stretch>
        </p:blipFill>
        <p:spPr>
          <a:xfrm>
            <a:off x="6619350" y="1171000"/>
            <a:ext cx="1206659" cy="1660175"/>
          </a:xfrm>
          <a:prstGeom prst="rect">
            <a:avLst/>
          </a:prstGeom>
          <a:noFill/>
          <a:ln cap="flat" cmpd="sng" w="19050">
            <a:solidFill>
              <a:schemeClr val="dk2"/>
            </a:solidFill>
            <a:prstDash val="solid"/>
            <a:round/>
            <a:headEnd len="sm" w="sm" type="none"/>
            <a:tailEnd len="sm" w="sm" type="none"/>
          </a:ln>
        </p:spPr>
      </p:pic>
      <p:pic>
        <p:nvPicPr>
          <p:cNvPr id="595" name="Google Shape;595;p45"/>
          <p:cNvPicPr preferRelativeResize="0"/>
          <p:nvPr/>
        </p:nvPicPr>
        <p:blipFill>
          <a:blip r:embed="rId4">
            <a:alphaModFix/>
          </a:blip>
          <a:stretch>
            <a:fillRect/>
          </a:stretch>
        </p:blipFill>
        <p:spPr>
          <a:xfrm>
            <a:off x="3931600" y="1171000"/>
            <a:ext cx="1473076" cy="1660175"/>
          </a:xfrm>
          <a:prstGeom prst="rect">
            <a:avLst/>
          </a:prstGeom>
          <a:noFill/>
          <a:ln cap="flat" cmpd="sng" w="19050">
            <a:solidFill>
              <a:schemeClr val="dk2"/>
            </a:solidFill>
            <a:prstDash val="solid"/>
            <a:round/>
            <a:headEnd len="sm" w="sm" type="none"/>
            <a:tailEnd len="sm" w="sm" type="none"/>
          </a:ln>
        </p:spPr>
      </p:pic>
      <p:pic>
        <p:nvPicPr>
          <p:cNvPr id="596" name="Google Shape;596;p45"/>
          <p:cNvPicPr preferRelativeResize="0"/>
          <p:nvPr/>
        </p:nvPicPr>
        <p:blipFill>
          <a:blip r:embed="rId5">
            <a:alphaModFix/>
          </a:blip>
          <a:stretch>
            <a:fillRect/>
          </a:stretch>
        </p:blipFill>
        <p:spPr>
          <a:xfrm>
            <a:off x="1495554" y="1171000"/>
            <a:ext cx="1280450" cy="1660176"/>
          </a:xfrm>
          <a:prstGeom prst="rect">
            <a:avLst/>
          </a:prstGeom>
          <a:noFill/>
          <a:ln cap="flat" cmpd="sng" w="19050">
            <a:solidFill>
              <a:schemeClr val="dk2"/>
            </a:solidFill>
            <a:prstDash val="solid"/>
            <a:round/>
            <a:headEnd len="sm" w="sm" type="none"/>
            <a:tailEnd len="sm" w="sm" type="none"/>
          </a:ln>
        </p:spPr>
      </p:pic>
      <p:sp>
        <p:nvSpPr>
          <p:cNvPr id="597" name="Google Shape;597;p45"/>
          <p:cNvSpPr txBox="1"/>
          <p:nvPr/>
        </p:nvSpPr>
        <p:spPr>
          <a:xfrm>
            <a:off x="1495575" y="3000475"/>
            <a:ext cx="128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Primer</a:t>
            </a:r>
            <a:endParaRPr sz="1200">
              <a:solidFill>
                <a:schemeClr val="dk1"/>
              </a:solidFill>
              <a:latin typeface="Krona One"/>
              <a:ea typeface="Krona One"/>
              <a:cs typeface="Krona One"/>
              <a:sym typeface="Krona One"/>
            </a:endParaRPr>
          </a:p>
        </p:txBody>
      </p:sp>
      <p:sp>
        <p:nvSpPr>
          <p:cNvPr id="598" name="Google Shape;598;p45"/>
          <p:cNvSpPr txBox="1"/>
          <p:nvPr/>
        </p:nvSpPr>
        <p:spPr>
          <a:xfrm>
            <a:off x="3942713" y="3000475"/>
            <a:ext cx="1473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GXL V2</a:t>
            </a:r>
            <a:endParaRPr sz="1200">
              <a:solidFill>
                <a:schemeClr val="dk1"/>
              </a:solidFill>
              <a:latin typeface="Krona One"/>
              <a:ea typeface="Krona One"/>
              <a:cs typeface="Krona One"/>
              <a:sym typeface="Krona One"/>
            </a:endParaRPr>
          </a:p>
        </p:txBody>
      </p:sp>
      <p:sp>
        <p:nvSpPr>
          <p:cNvPr id="599" name="Google Shape;599;p45"/>
          <p:cNvSpPr txBox="1"/>
          <p:nvPr/>
        </p:nvSpPr>
        <p:spPr>
          <a:xfrm>
            <a:off x="6582475" y="3000475"/>
            <a:ext cx="128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SPT7</a:t>
            </a:r>
            <a:endParaRPr/>
          </a:p>
        </p:txBody>
      </p:sp>
      <p:pic>
        <p:nvPicPr>
          <p:cNvPr id="600" name="Google Shape;600;p45"/>
          <p:cNvPicPr preferRelativeResize="0"/>
          <p:nvPr/>
        </p:nvPicPr>
        <p:blipFill>
          <a:blip r:embed="rId6">
            <a:alphaModFix/>
          </a:blip>
          <a:stretch>
            <a:fillRect/>
          </a:stretch>
        </p:blipFill>
        <p:spPr>
          <a:xfrm>
            <a:off x="1495550" y="3493425"/>
            <a:ext cx="448925" cy="448925"/>
          </a:xfrm>
          <a:prstGeom prst="rect">
            <a:avLst/>
          </a:prstGeom>
          <a:noFill/>
          <a:ln>
            <a:noFill/>
          </a:ln>
        </p:spPr>
      </p:pic>
      <p:pic>
        <p:nvPicPr>
          <p:cNvPr id="601" name="Google Shape;601;p45"/>
          <p:cNvPicPr preferRelativeResize="0"/>
          <p:nvPr/>
        </p:nvPicPr>
        <p:blipFill>
          <a:blip r:embed="rId6">
            <a:alphaModFix/>
          </a:blip>
          <a:stretch>
            <a:fillRect/>
          </a:stretch>
        </p:blipFill>
        <p:spPr>
          <a:xfrm>
            <a:off x="1987488" y="3493425"/>
            <a:ext cx="448925" cy="448925"/>
          </a:xfrm>
          <a:prstGeom prst="rect">
            <a:avLst/>
          </a:prstGeom>
          <a:noFill/>
          <a:ln>
            <a:noFill/>
          </a:ln>
        </p:spPr>
      </p:pic>
      <p:pic>
        <p:nvPicPr>
          <p:cNvPr id="602" name="Google Shape;602;p45"/>
          <p:cNvPicPr preferRelativeResize="0"/>
          <p:nvPr/>
        </p:nvPicPr>
        <p:blipFill>
          <a:blip r:embed="rId7">
            <a:alphaModFix/>
          </a:blip>
          <a:stretch>
            <a:fillRect/>
          </a:stretch>
        </p:blipFill>
        <p:spPr>
          <a:xfrm>
            <a:off x="1522298" y="4482529"/>
            <a:ext cx="448925" cy="359496"/>
          </a:xfrm>
          <a:prstGeom prst="rect">
            <a:avLst/>
          </a:prstGeom>
          <a:noFill/>
          <a:ln>
            <a:noFill/>
          </a:ln>
        </p:spPr>
      </p:pic>
      <p:pic>
        <p:nvPicPr>
          <p:cNvPr id="603" name="Google Shape;603;p45"/>
          <p:cNvPicPr preferRelativeResize="0"/>
          <p:nvPr/>
        </p:nvPicPr>
        <p:blipFill>
          <a:blip r:embed="rId7">
            <a:alphaModFix/>
          </a:blip>
          <a:stretch>
            <a:fillRect/>
          </a:stretch>
        </p:blipFill>
        <p:spPr>
          <a:xfrm>
            <a:off x="3861598" y="4482529"/>
            <a:ext cx="448925" cy="359496"/>
          </a:xfrm>
          <a:prstGeom prst="rect">
            <a:avLst/>
          </a:prstGeom>
          <a:noFill/>
          <a:ln>
            <a:noFill/>
          </a:ln>
        </p:spPr>
      </p:pic>
      <p:pic>
        <p:nvPicPr>
          <p:cNvPr id="604" name="Google Shape;604;p45"/>
          <p:cNvPicPr preferRelativeResize="0"/>
          <p:nvPr/>
        </p:nvPicPr>
        <p:blipFill>
          <a:blip r:embed="rId6">
            <a:alphaModFix/>
          </a:blip>
          <a:stretch>
            <a:fillRect/>
          </a:stretch>
        </p:blipFill>
        <p:spPr>
          <a:xfrm>
            <a:off x="6619350" y="3539075"/>
            <a:ext cx="448925" cy="448925"/>
          </a:xfrm>
          <a:prstGeom prst="rect">
            <a:avLst/>
          </a:prstGeom>
          <a:noFill/>
          <a:ln>
            <a:noFill/>
          </a:ln>
        </p:spPr>
      </p:pic>
      <p:pic>
        <p:nvPicPr>
          <p:cNvPr id="605" name="Google Shape;605;p45"/>
          <p:cNvPicPr preferRelativeResize="0"/>
          <p:nvPr/>
        </p:nvPicPr>
        <p:blipFill>
          <a:blip r:embed="rId6">
            <a:alphaModFix/>
          </a:blip>
          <a:stretch>
            <a:fillRect/>
          </a:stretch>
        </p:blipFill>
        <p:spPr>
          <a:xfrm>
            <a:off x="7111288" y="3539075"/>
            <a:ext cx="448925" cy="448925"/>
          </a:xfrm>
          <a:prstGeom prst="rect">
            <a:avLst/>
          </a:prstGeom>
          <a:noFill/>
          <a:ln>
            <a:noFill/>
          </a:ln>
        </p:spPr>
      </p:pic>
      <p:pic>
        <p:nvPicPr>
          <p:cNvPr id="606" name="Google Shape;606;p45"/>
          <p:cNvPicPr preferRelativeResize="0"/>
          <p:nvPr/>
        </p:nvPicPr>
        <p:blipFill>
          <a:blip r:embed="rId7">
            <a:alphaModFix/>
          </a:blip>
          <a:stretch>
            <a:fillRect/>
          </a:stretch>
        </p:blipFill>
        <p:spPr>
          <a:xfrm>
            <a:off x="6619348" y="4482529"/>
            <a:ext cx="448925" cy="359496"/>
          </a:xfrm>
          <a:prstGeom prst="rect">
            <a:avLst/>
          </a:prstGeom>
          <a:noFill/>
          <a:ln>
            <a:noFill/>
          </a:ln>
        </p:spPr>
      </p:pic>
      <p:pic>
        <p:nvPicPr>
          <p:cNvPr id="607" name="Google Shape;607;p45"/>
          <p:cNvPicPr preferRelativeResize="0"/>
          <p:nvPr/>
        </p:nvPicPr>
        <p:blipFill>
          <a:blip r:embed="rId7">
            <a:alphaModFix/>
          </a:blip>
          <a:stretch>
            <a:fillRect/>
          </a:stretch>
        </p:blipFill>
        <p:spPr>
          <a:xfrm>
            <a:off x="7149548" y="4482529"/>
            <a:ext cx="448925" cy="359496"/>
          </a:xfrm>
          <a:prstGeom prst="rect">
            <a:avLst/>
          </a:prstGeom>
          <a:noFill/>
          <a:ln>
            <a:noFill/>
          </a:ln>
        </p:spPr>
      </p:pic>
      <p:pic>
        <p:nvPicPr>
          <p:cNvPr id="608" name="Google Shape;608;p45"/>
          <p:cNvPicPr preferRelativeResize="0"/>
          <p:nvPr/>
        </p:nvPicPr>
        <p:blipFill>
          <a:blip r:embed="rId6">
            <a:alphaModFix/>
          </a:blip>
          <a:stretch>
            <a:fillRect/>
          </a:stretch>
        </p:blipFill>
        <p:spPr>
          <a:xfrm>
            <a:off x="3861600" y="3493425"/>
            <a:ext cx="448925" cy="448925"/>
          </a:xfrm>
          <a:prstGeom prst="rect">
            <a:avLst/>
          </a:prstGeom>
          <a:noFill/>
          <a:ln>
            <a:noFill/>
          </a:ln>
        </p:spPr>
      </p:pic>
      <p:pic>
        <p:nvPicPr>
          <p:cNvPr id="609" name="Google Shape;609;p45"/>
          <p:cNvPicPr preferRelativeResize="0"/>
          <p:nvPr/>
        </p:nvPicPr>
        <p:blipFill rotWithShape="1">
          <a:blip r:embed="rId8">
            <a:alphaModFix/>
          </a:blip>
          <a:srcRect b="17391" l="-1429" r="-1429" t="17398"/>
          <a:stretch/>
        </p:blipFill>
        <p:spPr>
          <a:xfrm>
            <a:off x="1095757" y="3870621"/>
            <a:ext cx="1473011" cy="719607"/>
          </a:xfrm>
          <a:prstGeom prst="rect">
            <a:avLst/>
          </a:prstGeom>
          <a:noFill/>
          <a:ln>
            <a:noFill/>
          </a:ln>
        </p:spPr>
      </p:pic>
      <p:pic>
        <p:nvPicPr>
          <p:cNvPr id="610" name="Google Shape;610;p45"/>
          <p:cNvPicPr preferRelativeResize="0"/>
          <p:nvPr/>
        </p:nvPicPr>
        <p:blipFill rotWithShape="1">
          <a:blip r:embed="rId8">
            <a:alphaModFix/>
          </a:blip>
          <a:srcRect b="17391" l="-1429" r="-1429" t="17398"/>
          <a:stretch/>
        </p:blipFill>
        <p:spPr>
          <a:xfrm>
            <a:off x="3419557" y="3870621"/>
            <a:ext cx="1473011" cy="719607"/>
          </a:xfrm>
          <a:prstGeom prst="rect">
            <a:avLst/>
          </a:prstGeom>
          <a:noFill/>
          <a:ln>
            <a:noFill/>
          </a:ln>
        </p:spPr>
      </p:pic>
      <p:pic>
        <p:nvPicPr>
          <p:cNvPr id="611" name="Google Shape;611;p45"/>
          <p:cNvPicPr preferRelativeResize="0"/>
          <p:nvPr/>
        </p:nvPicPr>
        <p:blipFill rotWithShape="1">
          <a:blip r:embed="rId8">
            <a:alphaModFix/>
          </a:blip>
          <a:srcRect b="17391" l="-1429" r="-1429" t="17398"/>
          <a:stretch/>
        </p:blipFill>
        <p:spPr>
          <a:xfrm>
            <a:off x="6200907" y="3870621"/>
            <a:ext cx="1473011" cy="7196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6"/>
          <p:cNvSpPr txBox="1"/>
          <p:nvPr>
            <p:ph type="title"/>
          </p:nvPr>
        </p:nvSpPr>
        <p:spPr>
          <a:xfrm>
            <a:off x="2035750" y="2564704"/>
            <a:ext cx="4978200" cy="9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a:t>
            </a:r>
            <a:r>
              <a:rPr lang="en">
                <a:solidFill>
                  <a:schemeClr val="lt1"/>
                </a:solidFill>
              </a:rPr>
              <a:t>You</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37"/>
          <p:cNvPicPr preferRelativeResize="0"/>
          <p:nvPr/>
        </p:nvPicPr>
        <p:blipFill rotWithShape="1">
          <a:blip r:embed="rId3">
            <a:alphaModFix/>
          </a:blip>
          <a:srcRect b="0" l="32196" r="7858" t="0"/>
          <a:stretch/>
        </p:blipFill>
        <p:spPr>
          <a:xfrm>
            <a:off x="3711375" y="0"/>
            <a:ext cx="5480299" cy="5143500"/>
          </a:xfrm>
          <a:prstGeom prst="rect">
            <a:avLst/>
          </a:prstGeom>
          <a:noFill/>
          <a:ln>
            <a:noFill/>
          </a:ln>
        </p:spPr>
      </p:pic>
      <p:sp>
        <p:nvSpPr>
          <p:cNvPr id="450" name="Google Shape;450;p37"/>
          <p:cNvSpPr txBox="1"/>
          <p:nvPr>
            <p:ph type="title"/>
          </p:nvPr>
        </p:nvSpPr>
        <p:spPr>
          <a:xfrm>
            <a:off x="415700" y="2843875"/>
            <a:ext cx="3169500" cy="11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Consumers’ </a:t>
            </a:r>
            <a:r>
              <a:rPr lang="en">
                <a:solidFill>
                  <a:schemeClr val="lt1"/>
                </a:solidFill>
              </a:rPr>
              <a:t>Dilemma</a:t>
            </a:r>
            <a:endParaRPr>
              <a:solidFill>
                <a:schemeClr val="lt1"/>
              </a:solidFill>
            </a:endParaRPr>
          </a:p>
        </p:txBody>
      </p:sp>
      <p:sp>
        <p:nvSpPr>
          <p:cNvPr id="451" name="Google Shape;451;p37"/>
          <p:cNvSpPr txBox="1"/>
          <p:nvPr>
            <p:ph idx="2" type="title"/>
          </p:nvPr>
        </p:nvSpPr>
        <p:spPr>
          <a:xfrm>
            <a:off x="624050" y="403050"/>
            <a:ext cx="2077200" cy="14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52" name="Google Shape;452;p37"/>
          <p:cNvSpPr/>
          <p:nvPr/>
        </p:nvSpPr>
        <p:spPr>
          <a:xfrm>
            <a:off x="3338994" y="2951321"/>
            <a:ext cx="4265698" cy="317513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7"/>
          <p:cNvGrpSpPr/>
          <p:nvPr/>
        </p:nvGrpSpPr>
        <p:grpSpPr>
          <a:xfrm>
            <a:off x="2880590" y="1238028"/>
            <a:ext cx="1279646" cy="1194765"/>
            <a:chOff x="4439940" y="1452641"/>
            <a:chExt cx="1279646" cy="1194765"/>
          </a:xfrm>
        </p:grpSpPr>
        <p:sp>
          <p:nvSpPr>
            <p:cNvPr id="454" name="Google Shape;454;p37"/>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8"/>
          <p:cNvSpPr txBox="1"/>
          <p:nvPr>
            <p:ph type="title"/>
          </p:nvPr>
        </p:nvSpPr>
        <p:spPr>
          <a:xfrm>
            <a:off x="261725" y="453625"/>
            <a:ext cx="87528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 Electric Scooter</a:t>
            </a:r>
            <a:endParaRPr>
              <a:solidFill>
                <a:schemeClr val="lt1"/>
              </a:solidFill>
            </a:endParaRPr>
          </a:p>
        </p:txBody>
      </p:sp>
      <p:sp>
        <p:nvSpPr>
          <p:cNvPr id="473" name="Google Shape;473;p38"/>
          <p:cNvSpPr txBox="1"/>
          <p:nvPr/>
        </p:nvSpPr>
        <p:spPr>
          <a:xfrm>
            <a:off x="407150" y="1318550"/>
            <a:ext cx="4583100" cy="206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2F2F2"/>
              </a:buClr>
              <a:buSzPts val="1400"/>
              <a:buFont typeface="Krona One"/>
              <a:buChar char="●"/>
            </a:pPr>
            <a:r>
              <a:rPr lang="en">
                <a:solidFill>
                  <a:srgbClr val="F2F2F2"/>
                </a:solidFill>
                <a:latin typeface="Krona One"/>
                <a:ea typeface="Krona One"/>
                <a:cs typeface="Krona One"/>
                <a:sym typeface="Krona One"/>
              </a:rPr>
              <a:t>Renting electric scooter has gotten more expensive so buying is the way to go</a:t>
            </a:r>
            <a:endParaRPr>
              <a:solidFill>
                <a:srgbClr val="F2F2F2"/>
              </a:solidFill>
              <a:latin typeface="Krona One"/>
              <a:ea typeface="Krona One"/>
              <a:cs typeface="Krona One"/>
              <a:sym typeface="Krona One"/>
            </a:endParaRPr>
          </a:p>
          <a:p>
            <a:pPr indent="0" lvl="0" marL="457200" rtl="0" algn="l">
              <a:spcBef>
                <a:spcPts val="0"/>
              </a:spcBef>
              <a:spcAft>
                <a:spcPts val="0"/>
              </a:spcAft>
              <a:buNone/>
            </a:pPr>
            <a:r>
              <a:t/>
            </a:r>
            <a:endParaRPr>
              <a:solidFill>
                <a:srgbClr val="F2F2F2"/>
              </a:solidFill>
              <a:latin typeface="Krona One"/>
              <a:ea typeface="Krona One"/>
              <a:cs typeface="Krona One"/>
              <a:sym typeface="Krona One"/>
            </a:endParaRPr>
          </a:p>
          <a:p>
            <a:pPr indent="-317500" lvl="0" marL="457200" rtl="0" algn="l">
              <a:spcBef>
                <a:spcPts val="0"/>
              </a:spcBef>
              <a:spcAft>
                <a:spcPts val="0"/>
              </a:spcAft>
              <a:buClr>
                <a:srgbClr val="F2F2F2"/>
              </a:buClr>
              <a:buSzPts val="1400"/>
              <a:buFont typeface="Krona One"/>
              <a:buChar char="●"/>
            </a:pPr>
            <a:r>
              <a:rPr lang="en">
                <a:solidFill>
                  <a:srgbClr val="F2F2F2"/>
                </a:solidFill>
                <a:latin typeface="Krona One"/>
                <a:ea typeface="Krona One"/>
                <a:cs typeface="Krona One"/>
                <a:sym typeface="Krona One"/>
              </a:rPr>
              <a:t>Hundreds of electric scooter products to choose from</a:t>
            </a:r>
            <a:endParaRPr>
              <a:solidFill>
                <a:srgbClr val="F2F2F2"/>
              </a:solidFill>
              <a:latin typeface="Krona One"/>
              <a:ea typeface="Krona One"/>
              <a:cs typeface="Krona One"/>
              <a:sym typeface="Krona One"/>
            </a:endParaRPr>
          </a:p>
          <a:p>
            <a:pPr indent="0" lvl="0" marL="0" rtl="0" algn="l">
              <a:spcBef>
                <a:spcPts val="0"/>
              </a:spcBef>
              <a:spcAft>
                <a:spcPts val="0"/>
              </a:spcAft>
              <a:buNone/>
            </a:pPr>
            <a:r>
              <a:t/>
            </a:r>
            <a:endParaRPr>
              <a:solidFill>
                <a:srgbClr val="F2F2F2"/>
              </a:solidFill>
              <a:latin typeface="Krona One"/>
              <a:ea typeface="Krona One"/>
              <a:cs typeface="Krona One"/>
              <a:sym typeface="Krona One"/>
            </a:endParaRPr>
          </a:p>
          <a:p>
            <a:pPr indent="-317500" lvl="0" marL="457200" rtl="0" algn="l">
              <a:spcBef>
                <a:spcPts val="0"/>
              </a:spcBef>
              <a:spcAft>
                <a:spcPts val="0"/>
              </a:spcAft>
              <a:buClr>
                <a:srgbClr val="F2F2F2"/>
              </a:buClr>
              <a:buSzPts val="1400"/>
              <a:buFont typeface="Krona One"/>
              <a:buChar char="●"/>
            </a:pPr>
            <a:r>
              <a:rPr lang="en">
                <a:solidFill>
                  <a:srgbClr val="F2F2F2"/>
                </a:solidFill>
                <a:latin typeface="Krona One"/>
                <a:ea typeface="Krona One"/>
                <a:cs typeface="Krona One"/>
                <a:sym typeface="Krona One"/>
              </a:rPr>
              <a:t>But how do we decide which scooter to purchase?</a:t>
            </a:r>
            <a:endParaRPr>
              <a:solidFill>
                <a:srgbClr val="F2F2F2"/>
              </a:solidFill>
              <a:latin typeface="Krona One"/>
              <a:ea typeface="Krona One"/>
              <a:cs typeface="Krona One"/>
              <a:sym typeface="Krona One"/>
            </a:endParaRPr>
          </a:p>
        </p:txBody>
      </p:sp>
      <p:pic>
        <p:nvPicPr>
          <p:cNvPr id="474" name="Google Shape;474;p38"/>
          <p:cNvPicPr preferRelativeResize="0"/>
          <p:nvPr/>
        </p:nvPicPr>
        <p:blipFill>
          <a:blip r:embed="rId3">
            <a:alphaModFix/>
          </a:blip>
          <a:stretch>
            <a:fillRect/>
          </a:stretch>
        </p:blipFill>
        <p:spPr>
          <a:xfrm>
            <a:off x="4990250" y="1202988"/>
            <a:ext cx="3848950" cy="27375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39"/>
          <p:cNvPicPr preferRelativeResize="0"/>
          <p:nvPr/>
        </p:nvPicPr>
        <p:blipFill rotWithShape="1">
          <a:blip r:embed="rId3">
            <a:alphaModFix/>
          </a:blip>
          <a:srcRect b="0" l="32196" r="7858" t="0"/>
          <a:stretch/>
        </p:blipFill>
        <p:spPr>
          <a:xfrm>
            <a:off x="3711375" y="0"/>
            <a:ext cx="5480299" cy="5143500"/>
          </a:xfrm>
          <a:prstGeom prst="rect">
            <a:avLst/>
          </a:prstGeom>
          <a:noFill/>
          <a:ln>
            <a:noFill/>
          </a:ln>
        </p:spPr>
      </p:pic>
      <p:sp>
        <p:nvSpPr>
          <p:cNvPr id="480" name="Google Shape;480;p39"/>
          <p:cNvSpPr txBox="1"/>
          <p:nvPr>
            <p:ph type="title"/>
          </p:nvPr>
        </p:nvSpPr>
        <p:spPr>
          <a:xfrm>
            <a:off x="415700" y="2843875"/>
            <a:ext cx="3169500" cy="11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endParaRPr>
              <a:solidFill>
                <a:schemeClr val="lt1"/>
              </a:solidFill>
            </a:endParaRPr>
          </a:p>
          <a:p>
            <a:pPr indent="0" lvl="0" marL="0" rtl="0" algn="l">
              <a:spcBef>
                <a:spcPts val="0"/>
              </a:spcBef>
              <a:spcAft>
                <a:spcPts val="0"/>
              </a:spcAft>
              <a:buNone/>
            </a:pPr>
            <a:r>
              <a:rPr lang="en">
                <a:solidFill>
                  <a:schemeClr val="lt1"/>
                </a:solidFill>
              </a:rPr>
              <a:t>Sources</a:t>
            </a:r>
            <a:endParaRPr>
              <a:solidFill>
                <a:schemeClr val="lt1"/>
              </a:solidFill>
            </a:endParaRPr>
          </a:p>
        </p:txBody>
      </p:sp>
      <p:sp>
        <p:nvSpPr>
          <p:cNvPr id="481" name="Google Shape;481;p39"/>
          <p:cNvSpPr txBox="1"/>
          <p:nvPr>
            <p:ph idx="2" type="title"/>
          </p:nvPr>
        </p:nvSpPr>
        <p:spPr>
          <a:xfrm>
            <a:off x="624050" y="403050"/>
            <a:ext cx="2326800" cy="14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82" name="Google Shape;482;p39"/>
          <p:cNvSpPr/>
          <p:nvPr/>
        </p:nvSpPr>
        <p:spPr>
          <a:xfrm>
            <a:off x="3338994" y="2951321"/>
            <a:ext cx="4265698" cy="317513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39"/>
          <p:cNvGrpSpPr/>
          <p:nvPr/>
        </p:nvGrpSpPr>
        <p:grpSpPr>
          <a:xfrm>
            <a:off x="2880590" y="1238028"/>
            <a:ext cx="1279646" cy="1194765"/>
            <a:chOff x="4439940" y="1452641"/>
            <a:chExt cx="1279646" cy="1194765"/>
          </a:xfrm>
        </p:grpSpPr>
        <p:sp>
          <p:nvSpPr>
            <p:cNvPr id="484" name="Google Shape;484;p39"/>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9"/>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9"/>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9"/>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0"/>
          <p:cNvSpPr txBox="1"/>
          <p:nvPr>
            <p:ph type="title"/>
          </p:nvPr>
        </p:nvSpPr>
        <p:spPr>
          <a:xfrm>
            <a:off x="747874" y="2514200"/>
            <a:ext cx="2341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Amazon &amp; Youtube</a:t>
            </a:r>
            <a:endParaRPr/>
          </a:p>
        </p:txBody>
      </p:sp>
      <p:sp>
        <p:nvSpPr>
          <p:cNvPr id="503" name="Google Shape;503;p40"/>
          <p:cNvSpPr txBox="1"/>
          <p:nvPr>
            <p:ph idx="2" type="title"/>
          </p:nvPr>
        </p:nvSpPr>
        <p:spPr>
          <a:xfrm>
            <a:off x="3401248" y="3215113"/>
            <a:ext cx="2341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504" name="Google Shape;504;p40"/>
          <p:cNvSpPr txBox="1"/>
          <p:nvPr>
            <p:ph idx="4" type="title"/>
          </p:nvPr>
        </p:nvSpPr>
        <p:spPr>
          <a:xfrm>
            <a:off x="5625700" y="4059425"/>
            <a:ext cx="3727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Quantify Findings</a:t>
            </a:r>
            <a:endParaRPr/>
          </a:p>
        </p:txBody>
      </p:sp>
      <p:sp>
        <p:nvSpPr>
          <p:cNvPr id="505" name="Google Shape;505;p40"/>
          <p:cNvSpPr txBox="1"/>
          <p:nvPr>
            <p:ph idx="8" type="title"/>
          </p:nvPr>
        </p:nvSpPr>
        <p:spPr>
          <a:xfrm>
            <a:off x="623750" y="353825"/>
            <a:ext cx="5520900" cy="1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&amp; </a:t>
            </a:r>
            <a:r>
              <a:rPr lang="en">
                <a:solidFill>
                  <a:schemeClr val="lt1"/>
                </a:solidFill>
              </a:rPr>
              <a:t>Preprocessing</a:t>
            </a:r>
            <a:endParaRPr>
              <a:solidFill>
                <a:schemeClr val="lt1"/>
              </a:solidFill>
            </a:endParaRPr>
          </a:p>
        </p:txBody>
      </p:sp>
      <p:grpSp>
        <p:nvGrpSpPr>
          <p:cNvPr id="506" name="Google Shape;506;p40"/>
          <p:cNvGrpSpPr/>
          <p:nvPr/>
        </p:nvGrpSpPr>
        <p:grpSpPr>
          <a:xfrm>
            <a:off x="6468946" y="579725"/>
            <a:ext cx="1187107" cy="1222260"/>
            <a:chOff x="3553196" y="3571850"/>
            <a:chExt cx="1187107" cy="1222260"/>
          </a:xfrm>
        </p:grpSpPr>
        <p:sp>
          <p:nvSpPr>
            <p:cNvPr id="507" name="Google Shape;507;p40"/>
            <p:cNvSpPr/>
            <p:nvPr/>
          </p:nvSpPr>
          <p:spPr>
            <a:xfrm>
              <a:off x="4149337" y="3571850"/>
              <a:ext cx="67655" cy="50577"/>
            </a:xfrm>
            <a:custGeom>
              <a:rect b="b" l="l" r="r" t="t"/>
              <a:pathLst>
                <a:path extrusionOk="0" h="2384" w="3189">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3620914" y="4123694"/>
              <a:ext cx="72534" cy="54183"/>
            </a:xfrm>
            <a:custGeom>
              <a:rect b="b" l="l" r="r" t="t"/>
              <a:pathLst>
                <a:path extrusionOk="0" h="2554" w="3419">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a:off x="4362569" y="4211270"/>
              <a:ext cx="128011" cy="95616"/>
            </a:xfrm>
            <a:custGeom>
              <a:rect b="b" l="l" r="r" t="t"/>
              <a:pathLst>
                <a:path extrusionOk="0" h="4507" w="6034">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a:off x="4359578" y="3752113"/>
              <a:ext cx="137961" cy="103062"/>
            </a:xfrm>
            <a:custGeom>
              <a:rect b="b" l="l" r="r" t="t"/>
              <a:pathLst>
                <a:path extrusionOk="0" h="4858" w="6503">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p:nvPr/>
          </p:nvSpPr>
          <p:spPr>
            <a:xfrm>
              <a:off x="4086435" y="3969122"/>
              <a:ext cx="160513" cy="119886"/>
            </a:xfrm>
            <a:custGeom>
              <a:rect b="b" l="l" r="r" t="t"/>
              <a:pathLst>
                <a:path extrusionOk="0" h="5651" w="7566">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p:nvPr/>
          </p:nvSpPr>
          <p:spPr>
            <a:xfrm>
              <a:off x="3929847" y="4356486"/>
              <a:ext cx="97738" cy="73171"/>
            </a:xfrm>
            <a:custGeom>
              <a:rect b="b" l="l" r="r" t="t"/>
              <a:pathLst>
                <a:path extrusionOk="0" h="3449" w="4607">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a:off x="3768167" y="3770146"/>
              <a:ext cx="77053" cy="57471"/>
            </a:xfrm>
            <a:custGeom>
              <a:rect b="b" l="l" r="r" t="t"/>
              <a:pathLst>
                <a:path extrusionOk="0" h="2709" w="3632">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a:off x="3553196" y="4351267"/>
              <a:ext cx="79047" cy="59169"/>
            </a:xfrm>
            <a:custGeom>
              <a:rect b="b" l="l" r="r" t="t"/>
              <a:pathLst>
                <a:path extrusionOk="0" h="2789" w="3726">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4081598" y="4330795"/>
              <a:ext cx="157840" cy="117786"/>
            </a:xfrm>
            <a:custGeom>
              <a:rect b="b" l="l" r="r" t="t"/>
              <a:pathLst>
                <a:path extrusionOk="0" h="5552" w="744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4319418" y="4014585"/>
              <a:ext cx="121965" cy="91225"/>
            </a:xfrm>
            <a:custGeom>
              <a:rect b="b" l="l" r="r" t="t"/>
              <a:pathLst>
                <a:path extrusionOk="0" h="4300" w="5749">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a:off x="3808030" y="4111814"/>
              <a:ext cx="153809" cy="115091"/>
            </a:xfrm>
            <a:custGeom>
              <a:rect b="b" l="l" r="r" t="t"/>
              <a:pathLst>
                <a:path extrusionOk="0" h="5425" w="725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3675373" y="4685764"/>
              <a:ext cx="145089" cy="108345"/>
            </a:xfrm>
            <a:custGeom>
              <a:rect b="b" l="l" r="r" t="t"/>
              <a:pathLst>
                <a:path extrusionOk="0" h="5107" w="6839">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3936487" y="4660391"/>
              <a:ext cx="121986" cy="91055"/>
            </a:xfrm>
            <a:custGeom>
              <a:rect b="b" l="l" r="r" t="t"/>
              <a:pathLst>
                <a:path extrusionOk="0" h="4292" w="575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p:nvPr/>
          </p:nvSpPr>
          <p:spPr>
            <a:xfrm>
              <a:off x="4173056" y="4503485"/>
              <a:ext cx="91734" cy="68631"/>
            </a:xfrm>
            <a:custGeom>
              <a:rect b="b" l="l" r="r" t="t"/>
              <a:pathLst>
                <a:path extrusionOk="0" h="3235" w="4324">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4378268" y="4427917"/>
              <a:ext cx="160979" cy="120331"/>
            </a:xfrm>
            <a:custGeom>
              <a:rect b="b" l="l" r="r" t="t"/>
              <a:pathLst>
                <a:path extrusionOk="0" h="5672" w="7588">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4651708" y="3878321"/>
              <a:ext cx="88594" cy="66148"/>
            </a:xfrm>
            <a:custGeom>
              <a:rect b="b" l="l" r="r" t="t"/>
              <a:pathLst>
                <a:path extrusionOk="0" h="3118" w="4176">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3" name="Google Shape;523;p40"/>
          <p:cNvPicPr preferRelativeResize="0"/>
          <p:nvPr/>
        </p:nvPicPr>
        <p:blipFill>
          <a:blip r:embed="rId3">
            <a:alphaModFix/>
          </a:blip>
          <a:stretch>
            <a:fillRect/>
          </a:stretch>
        </p:blipFill>
        <p:spPr>
          <a:xfrm>
            <a:off x="3968893" y="2114080"/>
            <a:ext cx="1042417" cy="1042417"/>
          </a:xfrm>
          <a:prstGeom prst="rect">
            <a:avLst/>
          </a:prstGeom>
          <a:noFill/>
          <a:ln>
            <a:noFill/>
          </a:ln>
        </p:spPr>
      </p:pic>
      <p:pic>
        <p:nvPicPr>
          <p:cNvPr id="524" name="Google Shape;524;p40"/>
          <p:cNvPicPr preferRelativeResize="0"/>
          <p:nvPr/>
        </p:nvPicPr>
        <p:blipFill>
          <a:blip r:embed="rId4">
            <a:alphaModFix/>
          </a:blip>
          <a:stretch>
            <a:fillRect/>
          </a:stretch>
        </p:blipFill>
        <p:spPr>
          <a:xfrm>
            <a:off x="6741400" y="2957763"/>
            <a:ext cx="1042415" cy="1042415"/>
          </a:xfrm>
          <a:prstGeom prst="rect">
            <a:avLst/>
          </a:prstGeom>
          <a:noFill/>
          <a:ln>
            <a:noFill/>
          </a:ln>
        </p:spPr>
      </p:pic>
      <p:pic>
        <p:nvPicPr>
          <p:cNvPr id="525" name="Google Shape;525;p40"/>
          <p:cNvPicPr preferRelativeResize="0"/>
          <p:nvPr/>
        </p:nvPicPr>
        <p:blipFill>
          <a:blip r:embed="rId5">
            <a:alphaModFix/>
          </a:blip>
          <a:stretch>
            <a:fillRect/>
          </a:stretch>
        </p:blipFill>
        <p:spPr>
          <a:xfrm>
            <a:off x="1397075" y="1396930"/>
            <a:ext cx="1043100" cy="1043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41"/>
          <p:cNvPicPr preferRelativeResize="0"/>
          <p:nvPr/>
        </p:nvPicPr>
        <p:blipFill rotWithShape="1">
          <a:blip r:embed="rId3">
            <a:alphaModFix/>
          </a:blip>
          <a:srcRect b="0" l="32196" r="7858" t="0"/>
          <a:stretch/>
        </p:blipFill>
        <p:spPr>
          <a:xfrm>
            <a:off x="3711375" y="0"/>
            <a:ext cx="5480299" cy="5143500"/>
          </a:xfrm>
          <a:prstGeom prst="rect">
            <a:avLst/>
          </a:prstGeom>
          <a:noFill/>
          <a:ln>
            <a:noFill/>
          </a:ln>
        </p:spPr>
      </p:pic>
      <p:sp>
        <p:nvSpPr>
          <p:cNvPr id="531" name="Google Shape;531;p41"/>
          <p:cNvSpPr txBox="1"/>
          <p:nvPr>
            <p:ph type="title"/>
          </p:nvPr>
        </p:nvSpPr>
        <p:spPr>
          <a:xfrm>
            <a:off x="415700" y="2843875"/>
            <a:ext cx="3169500" cy="11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a:t>
            </a:r>
            <a:endParaRPr>
              <a:solidFill>
                <a:schemeClr val="lt1"/>
              </a:solidFill>
            </a:endParaRPr>
          </a:p>
          <a:p>
            <a:pPr indent="0" lvl="0" marL="0" rtl="0" algn="l">
              <a:spcBef>
                <a:spcPts val="0"/>
              </a:spcBef>
              <a:spcAft>
                <a:spcPts val="0"/>
              </a:spcAft>
              <a:buNone/>
            </a:pPr>
            <a:r>
              <a:rPr lang="en">
                <a:solidFill>
                  <a:schemeClr val="lt1"/>
                </a:solidFill>
              </a:rPr>
              <a:t>&amp; Results</a:t>
            </a:r>
            <a:endParaRPr>
              <a:solidFill>
                <a:schemeClr val="lt1"/>
              </a:solidFill>
            </a:endParaRPr>
          </a:p>
        </p:txBody>
      </p:sp>
      <p:sp>
        <p:nvSpPr>
          <p:cNvPr id="532" name="Google Shape;532;p41"/>
          <p:cNvSpPr txBox="1"/>
          <p:nvPr>
            <p:ph idx="2" type="title"/>
          </p:nvPr>
        </p:nvSpPr>
        <p:spPr>
          <a:xfrm>
            <a:off x="624050" y="403050"/>
            <a:ext cx="2326800" cy="14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33" name="Google Shape;533;p41"/>
          <p:cNvSpPr/>
          <p:nvPr/>
        </p:nvSpPr>
        <p:spPr>
          <a:xfrm>
            <a:off x="3338994" y="2951321"/>
            <a:ext cx="4265698" cy="317513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41"/>
          <p:cNvGrpSpPr/>
          <p:nvPr/>
        </p:nvGrpSpPr>
        <p:grpSpPr>
          <a:xfrm>
            <a:off x="2880590" y="1238028"/>
            <a:ext cx="1279646" cy="1194765"/>
            <a:chOff x="4439940" y="1452641"/>
            <a:chExt cx="1279646" cy="1194765"/>
          </a:xfrm>
        </p:grpSpPr>
        <p:sp>
          <p:nvSpPr>
            <p:cNvPr id="535" name="Google Shape;535;p41"/>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2"/>
          <p:cNvSpPr txBox="1"/>
          <p:nvPr>
            <p:ph type="title"/>
          </p:nvPr>
        </p:nvSpPr>
        <p:spPr>
          <a:xfrm>
            <a:off x="500500" y="562075"/>
            <a:ext cx="3294000" cy="11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a:t>
            </a:r>
            <a:endParaRPr>
              <a:solidFill>
                <a:schemeClr val="lt1"/>
              </a:solidFill>
            </a:endParaRPr>
          </a:p>
        </p:txBody>
      </p:sp>
      <p:pic>
        <p:nvPicPr>
          <p:cNvPr id="554" name="Google Shape;554;p42"/>
          <p:cNvPicPr preferRelativeResize="0"/>
          <p:nvPr/>
        </p:nvPicPr>
        <p:blipFill>
          <a:blip r:embed="rId3">
            <a:alphaModFix/>
          </a:blip>
          <a:stretch>
            <a:fillRect/>
          </a:stretch>
        </p:blipFill>
        <p:spPr>
          <a:xfrm>
            <a:off x="3392987" y="1093312"/>
            <a:ext cx="2579676" cy="2579676"/>
          </a:xfrm>
          <a:prstGeom prst="rect">
            <a:avLst/>
          </a:prstGeom>
          <a:noFill/>
          <a:ln cap="flat" cmpd="sng" w="19050">
            <a:solidFill>
              <a:schemeClr val="dk2"/>
            </a:solidFill>
            <a:prstDash val="solid"/>
            <a:round/>
            <a:headEnd len="sm" w="sm" type="none"/>
            <a:tailEnd len="sm" w="sm" type="none"/>
          </a:ln>
        </p:spPr>
      </p:pic>
      <p:pic>
        <p:nvPicPr>
          <p:cNvPr id="555" name="Google Shape;555;p42"/>
          <p:cNvPicPr preferRelativeResize="0"/>
          <p:nvPr/>
        </p:nvPicPr>
        <p:blipFill>
          <a:blip r:embed="rId4">
            <a:alphaModFix/>
          </a:blip>
          <a:stretch>
            <a:fillRect/>
          </a:stretch>
        </p:blipFill>
        <p:spPr>
          <a:xfrm>
            <a:off x="6337976" y="1778250"/>
            <a:ext cx="2490575" cy="2490575"/>
          </a:xfrm>
          <a:prstGeom prst="rect">
            <a:avLst/>
          </a:prstGeom>
          <a:noFill/>
          <a:ln cap="flat" cmpd="sng" w="19050">
            <a:solidFill>
              <a:schemeClr val="dk2"/>
            </a:solidFill>
            <a:prstDash val="solid"/>
            <a:round/>
            <a:headEnd len="sm" w="sm" type="none"/>
            <a:tailEnd len="sm" w="sm" type="none"/>
          </a:ln>
        </p:spPr>
      </p:pic>
      <p:pic>
        <p:nvPicPr>
          <p:cNvPr id="556" name="Google Shape;556;p42"/>
          <p:cNvPicPr preferRelativeResize="0"/>
          <p:nvPr/>
        </p:nvPicPr>
        <p:blipFill>
          <a:blip r:embed="rId5">
            <a:alphaModFix/>
          </a:blip>
          <a:stretch>
            <a:fillRect/>
          </a:stretch>
        </p:blipFill>
        <p:spPr>
          <a:xfrm>
            <a:off x="500500" y="1778250"/>
            <a:ext cx="2443025" cy="24430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43"/>
          <p:cNvPicPr preferRelativeResize="0"/>
          <p:nvPr/>
        </p:nvPicPr>
        <p:blipFill rotWithShape="1">
          <a:blip r:embed="rId3">
            <a:alphaModFix/>
          </a:blip>
          <a:srcRect b="0" l="32196" r="7858" t="0"/>
          <a:stretch/>
        </p:blipFill>
        <p:spPr>
          <a:xfrm>
            <a:off x="3711375" y="0"/>
            <a:ext cx="5480299" cy="5143500"/>
          </a:xfrm>
          <a:prstGeom prst="rect">
            <a:avLst/>
          </a:prstGeom>
          <a:noFill/>
          <a:ln>
            <a:noFill/>
          </a:ln>
        </p:spPr>
      </p:pic>
      <p:sp>
        <p:nvSpPr>
          <p:cNvPr id="562" name="Google Shape;562;p43"/>
          <p:cNvSpPr txBox="1"/>
          <p:nvPr>
            <p:ph type="title"/>
          </p:nvPr>
        </p:nvSpPr>
        <p:spPr>
          <a:xfrm>
            <a:off x="438100" y="3247300"/>
            <a:ext cx="3169500" cy="17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Recommendation</a:t>
            </a:r>
            <a:endParaRPr sz="1800">
              <a:solidFill>
                <a:schemeClr val="lt1"/>
              </a:solidFill>
            </a:endParaRPr>
          </a:p>
        </p:txBody>
      </p:sp>
      <p:sp>
        <p:nvSpPr>
          <p:cNvPr id="563" name="Google Shape;563;p43"/>
          <p:cNvSpPr txBox="1"/>
          <p:nvPr>
            <p:ph idx="2" type="title"/>
          </p:nvPr>
        </p:nvSpPr>
        <p:spPr>
          <a:xfrm>
            <a:off x="624050" y="403050"/>
            <a:ext cx="2326800" cy="14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64" name="Google Shape;564;p43"/>
          <p:cNvSpPr/>
          <p:nvPr/>
        </p:nvSpPr>
        <p:spPr>
          <a:xfrm>
            <a:off x="3338994" y="2951321"/>
            <a:ext cx="4265698" cy="317513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43"/>
          <p:cNvGrpSpPr/>
          <p:nvPr/>
        </p:nvGrpSpPr>
        <p:grpSpPr>
          <a:xfrm>
            <a:off x="2880590" y="1238028"/>
            <a:ext cx="1279646" cy="1194765"/>
            <a:chOff x="4439940" y="1452641"/>
            <a:chExt cx="1279646" cy="1194765"/>
          </a:xfrm>
        </p:grpSpPr>
        <p:sp>
          <p:nvSpPr>
            <p:cNvPr id="566" name="Google Shape;566;p43"/>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3"/>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3"/>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3"/>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4"/>
          <p:cNvSpPr txBox="1"/>
          <p:nvPr>
            <p:ph type="title"/>
          </p:nvPr>
        </p:nvSpPr>
        <p:spPr>
          <a:xfrm>
            <a:off x="2082900" y="273029"/>
            <a:ext cx="4978200" cy="9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lt1"/>
                </a:solidFill>
              </a:rPr>
              <a:t>Recommendation</a:t>
            </a:r>
            <a:endParaRPr>
              <a:solidFill>
                <a:schemeClr val="lt1"/>
              </a:solidFill>
            </a:endParaRPr>
          </a:p>
        </p:txBody>
      </p:sp>
      <p:graphicFrame>
        <p:nvGraphicFramePr>
          <p:cNvPr id="585" name="Google Shape;585;p44"/>
          <p:cNvGraphicFramePr/>
          <p:nvPr/>
        </p:nvGraphicFramePr>
        <p:xfrm>
          <a:off x="1241938" y="993900"/>
          <a:ext cx="3000000" cy="3000000"/>
        </p:xfrm>
        <a:graphic>
          <a:graphicData uri="http://schemas.openxmlformats.org/drawingml/2006/table">
            <a:tbl>
              <a:tblPr>
                <a:noFill/>
                <a:tableStyleId>{15AA1E80-6712-490B-BB71-7F123C93524B}</a:tableStyleId>
              </a:tblPr>
              <a:tblGrid>
                <a:gridCol w="1665025"/>
                <a:gridCol w="1665025"/>
                <a:gridCol w="1665025"/>
                <a:gridCol w="1665025"/>
              </a:tblGrid>
              <a:tr h="950650">
                <a:tc>
                  <a:txBody>
                    <a:bodyPr/>
                    <a:lstStyle/>
                    <a:p>
                      <a:pPr indent="0" lvl="0" marL="0" rtl="0" algn="ctr">
                        <a:spcBef>
                          <a:spcPts val="0"/>
                        </a:spcBef>
                        <a:spcAft>
                          <a:spcPts val="0"/>
                        </a:spcAft>
                        <a:buNone/>
                      </a:pPr>
                      <a:r>
                        <a:rPr lang="en">
                          <a:latin typeface="Krona One"/>
                          <a:ea typeface="Krona One"/>
                          <a:cs typeface="Krona One"/>
                          <a:sym typeface="Krona One"/>
                        </a:rPr>
                        <a:t>Brand</a:t>
                      </a:r>
                      <a:endParaRPr>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E9CFC0">
                        <a:alpha val="36310"/>
                      </a:srgbClr>
                    </a:solidFill>
                  </a:tcPr>
                </a:tc>
                <a:tc>
                  <a:txBody>
                    <a:bodyPr/>
                    <a:lstStyle/>
                    <a:p>
                      <a:pPr indent="0" lvl="0" marL="0" rtl="0" algn="ctr">
                        <a:spcBef>
                          <a:spcPts val="0"/>
                        </a:spcBef>
                        <a:spcAft>
                          <a:spcPts val="0"/>
                        </a:spcAft>
                        <a:buNone/>
                      </a:pPr>
                      <a:r>
                        <a:rPr lang="en">
                          <a:latin typeface="Krona One"/>
                          <a:ea typeface="Krona One"/>
                          <a:cs typeface="Krona One"/>
                          <a:sym typeface="Krona One"/>
                        </a:rPr>
                        <a:t>Model</a:t>
                      </a:r>
                      <a:endParaRPr>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E9CFC0">
                        <a:alpha val="36310"/>
                      </a:srgbClr>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Krona One"/>
                          <a:ea typeface="Krona One"/>
                          <a:cs typeface="Krona One"/>
                          <a:sym typeface="Krona One"/>
                        </a:rPr>
                        <a:t>Pros</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E9CFC0">
                        <a:alpha val="36310"/>
                      </a:srgbClr>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Krona One"/>
                          <a:ea typeface="Krona One"/>
                          <a:cs typeface="Krona One"/>
                          <a:sym typeface="Krona One"/>
                        </a:rPr>
                        <a:t>Cons</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E9CFC0">
                        <a:alpha val="36310"/>
                      </a:srgbClr>
                    </a:solidFill>
                  </a:tcPr>
                </a:tc>
              </a:tr>
              <a:tr h="950650">
                <a:tc>
                  <a:txBody>
                    <a:bodyPr/>
                    <a:lstStyle/>
                    <a:p>
                      <a:pPr indent="0" lvl="0" marL="0" rtl="0" algn="ctr">
                        <a:spcBef>
                          <a:spcPts val="0"/>
                        </a:spcBef>
                        <a:spcAft>
                          <a:spcPts val="0"/>
                        </a:spcAft>
                        <a:buNone/>
                      </a:pPr>
                      <a:r>
                        <a:rPr lang="en" sz="1200">
                          <a:latin typeface="Krona One"/>
                          <a:ea typeface="Krona One"/>
                          <a:cs typeface="Krona One"/>
                          <a:sym typeface="Krona One"/>
                        </a:rPr>
                        <a:t>Wheelspeed </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Krona One"/>
                          <a:ea typeface="Krona One"/>
                          <a:cs typeface="Krona One"/>
                          <a:sym typeface="Krona One"/>
                        </a:rPr>
                        <a:t>Primer</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User-friendly</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Reliable speed</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Cruise control</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Weak brakes</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Password needed</a:t>
                      </a:r>
                      <a:endParaRPr sz="1200">
                        <a:latin typeface="Krona One"/>
                        <a:ea typeface="Krona One"/>
                        <a:cs typeface="Krona One"/>
                        <a:sym typeface="Krona One"/>
                      </a:endParaRPr>
                    </a:p>
                    <a:p>
                      <a:pPr indent="0" lvl="0" marL="0" rtl="0" algn="l">
                        <a:spcBef>
                          <a:spcPts val="0"/>
                        </a:spcBef>
                        <a:spcAft>
                          <a:spcPts val="0"/>
                        </a:spcAft>
                        <a:buNone/>
                      </a:pPr>
                      <a:r>
                        <a:t/>
                      </a:r>
                      <a:endParaRPr>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950650">
                <a:tc>
                  <a:txBody>
                    <a:bodyPr/>
                    <a:lstStyle/>
                    <a:p>
                      <a:pPr indent="0" lvl="0" marL="0" rtl="0" algn="ctr">
                        <a:spcBef>
                          <a:spcPts val="0"/>
                        </a:spcBef>
                        <a:spcAft>
                          <a:spcPts val="0"/>
                        </a:spcAft>
                        <a:buNone/>
                      </a:pPr>
                      <a:r>
                        <a:rPr lang="en" sz="1200">
                          <a:latin typeface="Krona One"/>
                          <a:ea typeface="Krona One"/>
                          <a:cs typeface="Krona One"/>
                          <a:sym typeface="Krona One"/>
                        </a:rPr>
                        <a:t>Gotrax</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Krona One"/>
                          <a:ea typeface="Krona One"/>
                          <a:cs typeface="Krona One"/>
                          <a:sym typeface="Krona One"/>
                        </a:rPr>
                        <a:t>GXL V2</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Lightweight</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Efficient brakes</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Great speed</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Battery Issues</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Maintenance </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Headlight</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950650">
                <a:tc>
                  <a:txBody>
                    <a:bodyPr/>
                    <a:lstStyle/>
                    <a:p>
                      <a:pPr indent="0" lvl="0" marL="0" rtl="0" algn="ctr">
                        <a:spcBef>
                          <a:spcPts val="0"/>
                        </a:spcBef>
                        <a:spcAft>
                          <a:spcPts val="0"/>
                        </a:spcAft>
                        <a:buNone/>
                      </a:pPr>
                      <a:r>
                        <a:rPr lang="en" sz="1200">
                          <a:latin typeface="Krona One"/>
                          <a:ea typeface="Krona One"/>
                          <a:cs typeface="Krona One"/>
                          <a:sym typeface="Krona One"/>
                        </a:rPr>
                        <a:t>VOLPAM</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Krona One"/>
                          <a:ea typeface="Krona One"/>
                          <a:cs typeface="Krona One"/>
                          <a:sym typeface="Krona One"/>
                        </a:rPr>
                        <a:t>SPT7</a:t>
                      </a:r>
                      <a:endParaRPr sz="1200">
                        <a:solidFill>
                          <a:schemeClr val="dk1"/>
                        </a:solidFill>
                        <a:latin typeface="Krona One"/>
                        <a:ea typeface="Krona One"/>
                        <a:cs typeface="Krona One"/>
                        <a:sym typeface="Krona One"/>
                      </a:endParaRPr>
                    </a:p>
                    <a:p>
                      <a:pPr indent="0" lvl="0" marL="0" rtl="0" algn="ctr">
                        <a:spcBef>
                          <a:spcPts val="0"/>
                        </a:spcBef>
                        <a:spcAft>
                          <a:spcPts val="0"/>
                        </a:spcAft>
                        <a:buNone/>
                      </a:pPr>
                      <a:r>
                        <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Dual shocks</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Simple assembly</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Stable</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Height adjustment &amp;</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Adjustment screw required</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pic>
        <p:nvPicPr>
          <p:cNvPr id="586" name="Google Shape;586;p44"/>
          <p:cNvPicPr preferRelativeResize="0"/>
          <p:nvPr/>
        </p:nvPicPr>
        <p:blipFill>
          <a:blip r:embed="rId3">
            <a:alphaModFix/>
          </a:blip>
          <a:stretch>
            <a:fillRect/>
          </a:stretch>
        </p:blipFill>
        <p:spPr>
          <a:xfrm>
            <a:off x="9420248" y="2769975"/>
            <a:ext cx="971151" cy="1336150"/>
          </a:xfrm>
          <a:prstGeom prst="rect">
            <a:avLst/>
          </a:prstGeom>
          <a:noFill/>
          <a:ln>
            <a:noFill/>
          </a:ln>
        </p:spPr>
      </p:pic>
      <p:pic>
        <p:nvPicPr>
          <p:cNvPr id="587" name="Google Shape;587;p44"/>
          <p:cNvPicPr preferRelativeResize="0"/>
          <p:nvPr/>
        </p:nvPicPr>
        <p:blipFill>
          <a:blip r:embed="rId4">
            <a:alphaModFix/>
          </a:blip>
          <a:stretch>
            <a:fillRect/>
          </a:stretch>
        </p:blipFill>
        <p:spPr>
          <a:xfrm>
            <a:off x="9420249" y="1266925"/>
            <a:ext cx="1051674" cy="1185250"/>
          </a:xfrm>
          <a:prstGeom prst="rect">
            <a:avLst/>
          </a:prstGeom>
          <a:noFill/>
          <a:ln>
            <a:noFill/>
          </a:ln>
        </p:spPr>
      </p:pic>
      <p:pic>
        <p:nvPicPr>
          <p:cNvPr id="588" name="Google Shape;588;p44"/>
          <p:cNvPicPr preferRelativeResize="0"/>
          <p:nvPr/>
        </p:nvPicPr>
        <p:blipFill>
          <a:blip r:embed="rId5">
            <a:alphaModFix/>
          </a:blip>
          <a:stretch>
            <a:fillRect/>
          </a:stretch>
        </p:blipFill>
        <p:spPr>
          <a:xfrm>
            <a:off x="9624819" y="0"/>
            <a:ext cx="766577" cy="993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 Electric Scooter Company Profile by Slidesgo">
  <a:themeElements>
    <a:clrScheme name="Simple Light">
      <a:dk1>
        <a:srgbClr val="000000"/>
      </a:dk1>
      <a:lt1>
        <a:srgbClr val="FFFFFF"/>
      </a:lt1>
      <a:dk2>
        <a:srgbClr val="595959"/>
      </a:dk2>
      <a:lt2>
        <a:srgbClr val="EEEEEE"/>
      </a:lt2>
      <a:accent1>
        <a:srgbClr val="404040"/>
      </a:accent1>
      <a:accent2>
        <a:srgbClr val="B76B6B"/>
      </a:accent2>
      <a:accent3>
        <a:srgbClr val="E9CFC0"/>
      </a:accent3>
      <a:accent4>
        <a:srgbClr val="B9AF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